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7559675" cy="1069181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9" autoAdjust="0"/>
    <p:restoredTop sz="94660"/>
  </p:normalViewPr>
  <p:slideViewPr>
    <p:cSldViewPr snapToGrid="0">
      <p:cViewPr varScale="1">
        <p:scale>
          <a:sx n="48" d="100"/>
          <a:sy n="48" d="100"/>
        </p:scale>
        <p:origin x="249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D6EC-4966-49F8-8BED-BA27AE220C03}" type="datetimeFigureOut">
              <a:rPr lang="fr-FR" smtClean="0"/>
              <a:t>22/11/2024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74CB-D575-486A-918B-222696DEF7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68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D6EC-4966-49F8-8BED-BA27AE220C03}" type="datetimeFigureOut">
              <a:rPr lang="fr-FR" smtClean="0"/>
              <a:t>22/11/2024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74CB-D575-486A-918B-222696DEF7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740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D6EC-4966-49F8-8BED-BA27AE220C03}" type="datetimeFigureOut">
              <a:rPr lang="fr-FR" smtClean="0"/>
              <a:t>22/11/2024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74CB-D575-486A-918B-222696DEF7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16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D6EC-4966-49F8-8BED-BA27AE220C03}" type="datetimeFigureOut">
              <a:rPr lang="fr-FR" smtClean="0"/>
              <a:t>22/11/2024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74CB-D575-486A-918B-222696DEF7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728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D6EC-4966-49F8-8BED-BA27AE220C03}" type="datetimeFigureOut">
              <a:rPr lang="fr-FR" smtClean="0"/>
              <a:t>22/11/2024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74CB-D575-486A-918B-222696DEF7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1300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D6EC-4966-49F8-8BED-BA27AE220C03}" type="datetimeFigureOut">
              <a:rPr lang="fr-FR" smtClean="0"/>
              <a:t>22/11/2024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74CB-D575-486A-918B-222696DEF7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64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D6EC-4966-49F8-8BED-BA27AE220C03}" type="datetimeFigureOut">
              <a:rPr lang="fr-FR" smtClean="0"/>
              <a:t>22/11/2024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74CB-D575-486A-918B-222696DEF7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7505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D6EC-4966-49F8-8BED-BA27AE220C03}" type="datetimeFigureOut">
              <a:rPr lang="fr-FR" smtClean="0"/>
              <a:t>22/11/2024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74CB-D575-486A-918B-222696DEF7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960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D6EC-4966-49F8-8BED-BA27AE220C03}" type="datetimeFigureOut">
              <a:rPr lang="fr-FR" smtClean="0"/>
              <a:t>22/11/2024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74CB-D575-486A-918B-222696DEF7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78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D6EC-4966-49F8-8BED-BA27AE220C03}" type="datetimeFigureOut">
              <a:rPr lang="fr-FR" smtClean="0"/>
              <a:t>22/11/2024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74CB-D575-486A-918B-222696DEF7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872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D6EC-4966-49F8-8BED-BA27AE220C03}" type="datetimeFigureOut">
              <a:rPr lang="fr-FR" smtClean="0"/>
              <a:t>22/11/2024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74CB-D575-486A-918B-222696DEF7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531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19D6EC-4966-49F8-8BED-BA27AE220C03}" type="datetimeFigureOut">
              <a:rPr lang="fr-FR" smtClean="0"/>
              <a:t>22/11/2024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1D74CB-D575-486A-918B-222696DEF7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72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4.jpe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7.png"/><Relationship Id="rId5" Type="http://schemas.openxmlformats.org/officeDocument/2006/relationships/image" Target="../media/image4.jpe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jpe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6.png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jpe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7.png"/><Relationship Id="rId5" Type="http://schemas.openxmlformats.org/officeDocument/2006/relationships/image" Target="../media/image4.jpe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12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6.png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7.png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7.png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7.png"/><Relationship Id="rId5" Type="http://schemas.openxmlformats.org/officeDocument/2006/relationships/image" Target="../media/image4.jpe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7.png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7.png"/><Relationship Id="rId5" Type="http://schemas.openxmlformats.org/officeDocument/2006/relationships/image" Target="../media/image4.jpe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6.png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7.png"/><Relationship Id="rId5" Type="http://schemas.openxmlformats.org/officeDocument/2006/relationships/image" Target="../media/image4.jpe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image" Target="../media/image4.jpe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7E7E212-EC0E-E155-E30F-A799E8FFDE23}"/>
              </a:ext>
            </a:extLst>
          </p:cNvPr>
          <p:cNvSpPr/>
          <p:nvPr/>
        </p:nvSpPr>
        <p:spPr>
          <a:xfrm>
            <a:off x="384565" y="1167988"/>
            <a:ext cx="6790544" cy="103432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dirty="0">
                <a:solidFill>
                  <a:schemeClr val="tx1"/>
                </a:solidFill>
                <a:latin typeface="Cursive standard" pitchFamily="2" charset="0"/>
              </a:rPr>
              <a:t>Mon plan de travail </a:t>
            </a:r>
          </a:p>
          <a:p>
            <a:pPr algn="ctr"/>
            <a:r>
              <a:rPr lang="fr-BE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ursive standard" pitchFamily="2" charset="0"/>
              </a:rPr>
              <a:t>Semaine 3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  <a:latin typeface="Cursive standard" pitchFamily="2" charset="0"/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9B530D92-1C28-CADB-0384-8D244066EC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267214"/>
              </p:ext>
            </p:extLst>
          </p:nvPr>
        </p:nvGraphicFramePr>
        <p:xfrm>
          <a:off x="474506" y="2629688"/>
          <a:ext cx="6610662" cy="7575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554">
                  <a:extLst>
                    <a:ext uri="{9D8B030D-6E8A-4147-A177-3AD203B41FA5}">
                      <a16:colId xmlns:a16="http://schemas.microsoft.com/office/drawing/2014/main" val="800537256"/>
                    </a:ext>
                  </a:extLst>
                </a:gridCol>
                <a:gridCol w="2203554">
                  <a:extLst>
                    <a:ext uri="{9D8B030D-6E8A-4147-A177-3AD203B41FA5}">
                      <a16:colId xmlns:a16="http://schemas.microsoft.com/office/drawing/2014/main" val="944589690"/>
                    </a:ext>
                  </a:extLst>
                </a:gridCol>
                <a:gridCol w="2203554">
                  <a:extLst>
                    <a:ext uri="{9D8B030D-6E8A-4147-A177-3AD203B41FA5}">
                      <a16:colId xmlns:a16="http://schemas.microsoft.com/office/drawing/2014/main" val="236506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400" b="1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Nom</a:t>
                      </a:r>
                      <a:r>
                        <a:rPr lang="fr-BE" sz="2400" b="0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 du centre</a:t>
                      </a:r>
                      <a:endParaRPr lang="fr-FR" sz="2400" b="0" i="0" u="none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b="1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Couleur</a:t>
                      </a:r>
                      <a:r>
                        <a:rPr lang="fr-BE" sz="2400" b="0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 du trèfle</a:t>
                      </a:r>
                      <a:endParaRPr lang="fr-FR" sz="2400" b="0" i="0" u="none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b="0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Je m’évalue</a:t>
                      </a:r>
                      <a:endParaRPr lang="fr-FR" sz="2400" b="0" i="0" u="none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66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228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809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Mathématique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793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Graphisme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451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293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167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935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Logique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576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Logique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024324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A9100E57-FB47-67CC-29E4-DCFBCA796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363" y="3264934"/>
            <a:ext cx="398780" cy="39751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EAEDBE8-A216-4D9C-D1DC-F4B10C578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630" y="3298307"/>
            <a:ext cx="398145" cy="39751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8DE9920-1028-3D6C-B573-F6339E17F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5645" y="3267267"/>
            <a:ext cx="397510" cy="39751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56428E1-F25F-AF53-50AF-4222EDF4F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98" y="4074471"/>
            <a:ext cx="398780" cy="39751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7B15C68-CB66-7CFE-EDC4-DE1D8B400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4074471"/>
            <a:ext cx="398145" cy="39751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9257FC7-A9F2-53B8-4080-61316DC06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4074471"/>
            <a:ext cx="397510" cy="39751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D4F60E0-5072-4606-446C-DC47E0775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98" y="4832503"/>
            <a:ext cx="398780" cy="39751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667A385-F991-EEF5-A16B-0F3074C55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4832503"/>
            <a:ext cx="398145" cy="39751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B01D9A5-4024-054E-BCDE-FA9373489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4832503"/>
            <a:ext cx="397510" cy="39751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22608B8B-51CE-8556-FAE5-91E1340F9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5679475"/>
            <a:ext cx="398780" cy="39751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BA407E0-2069-B59C-4202-3C2C1E612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5679475"/>
            <a:ext cx="398145" cy="39751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1A2D9D3-0EB6-F6D0-F0C2-A5271A551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5679475"/>
            <a:ext cx="397510" cy="39751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E3F50430-7162-7474-D45C-E59F228B9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98" y="6437507"/>
            <a:ext cx="398780" cy="39751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C007001-0670-A82E-B05D-14F391CD0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6437507"/>
            <a:ext cx="398145" cy="39751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1706F06-0599-AFB9-CCDA-DE1A53EDCA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6437507"/>
            <a:ext cx="397510" cy="39751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0142085E-3893-FAA8-BB2E-0700FDCE7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7208510"/>
            <a:ext cx="398780" cy="39751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799A124-2C09-FB79-A318-D8D0ADFA7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7208510"/>
            <a:ext cx="398145" cy="39751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676A8314-C00E-F8D1-716B-7A0ED56778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7208510"/>
            <a:ext cx="397510" cy="39751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F76D67E3-03C8-88D0-BFB6-01CF18336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7966542"/>
            <a:ext cx="398780" cy="39751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787D21E5-8F56-0A58-9309-2110EAEB6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7966542"/>
            <a:ext cx="398145" cy="39751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19C34687-1910-BD4F-6D9F-F79F71810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7966542"/>
            <a:ext cx="397510" cy="39751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12965C9-888B-24EE-AB14-2FA68FD72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8724574"/>
            <a:ext cx="398780" cy="397510"/>
          </a:xfrm>
          <a:prstGeom prst="rect">
            <a:avLst/>
          </a:prstGeom>
        </p:spPr>
      </p:pic>
      <p:pic>
        <p:nvPicPr>
          <p:cNvPr id="1024" name="Image 1023">
            <a:extLst>
              <a:ext uri="{FF2B5EF4-FFF2-40B4-BE49-F238E27FC236}">
                <a16:creationId xmlns:a16="http://schemas.microsoft.com/office/drawing/2014/main" id="{2101BC83-999B-5645-1595-1C80EBAC5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8724574"/>
            <a:ext cx="398145" cy="397510"/>
          </a:xfrm>
          <a:prstGeom prst="rect">
            <a:avLst/>
          </a:prstGeom>
        </p:spPr>
      </p:pic>
      <p:pic>
        <p:nvPicPr>
          <p:cNvPr id="1025" name="Image 1024">
            <a:extLst>
              <a:ext uri="{FF2B5EF4-FFF2-40B4-BE49-F238E27FC236}">
                <a16:creationId xmlns:a16="http://schemas.microsoft.com/office/drawing/2014/main" id="{0CD08D2C-6FAC-375C-088E-83F119073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8724574"/>
            <a:ext cx="397510" cy="397510"/>
          </a:xfrm>
          <a:prstGeom prst="rect">
            <a:avLst/>
          </a:prstGeom>
        </p:spPr>
      </p:pic>
      <p:pic>
        <p:nvPicPr>
          <p:cNvPr id="1027" name="Image 1026">
            <a:extLst>
              <a:ext uri="{FF2B5EF4-FFF2-40B4-BE49-F238E27FC236}">
                <a16:creationId xmlns:a16="http://schemas.microsoft.com/office/drawing/2014/main" id="{442F9068-2655-48F1-FD24-54289FE3D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98" y="9436184"/>
            <a:ext cx="398780" cy="397510"/>
          </a:xfrm>
          <a:prstGeom prst="rect">
            <a:avLst/>
          </a:prstGeom>
        </p:spPr>
      </p:pic>
      <p:pic>
        <p:nvPicPr>
          <p:cNvPr id="1028" name="Image 1027">
            <a:extLst>
              <a:ext uri="{FF2B5EF4-FFF2-40B4-BE49-F238E27FC236}">
                <a16:creationId xmlns:a16="http://schemas.microsoft.com/office/drawing/2014/main" id="{AF83C553-063A-9340-6562-9F10F6B34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9436184"/>
            <a:ext cx="398145" cy="397510"/>
          </a:xfrm>
          <a:prstGeom prst="rect">
            <a:avLst/>
          </a:prstGeom>
        </p:spPr>
      </p:pic>
      <p:pic>
        <p:nvPicPr>
          <p:cNvPr id="1029" name="Image 1028">
            <a:extLst>
              <a:ext uri="{FF2B5EF4-FFF2-40B4-BE49-F238E27FC236}">
                <a16:creationId xmlns:a16="http://schemas.microsoft.com/office/drawing/2014/main" id="{E5F989F2-F4FE-FB39-79EB-C2060EC41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9436184"/>
            <a:ext cx="397510" cy="397510"/>
          </a:xfrm>
          <a:prstGeom prst="rect">
            <a:avLst/>
          </a:prstGeom>
        </p:spPr>
      </p:pic>
      <p:pic>
        <p:nvPicPr>
          <p:cNvPr id="8" name="Picture 4" descr="Coloriage Cartable Ecole Ps Enfant Facile Dessin Cartable à imprimer">
            <a:extLst>
              <a:ext uri="{FF2B5EF4-FFF2-40B4-BE49-F238E27FC236}">
                <a16:creationId xmlns:a16="http://schemas.microsoft.com/office/drawing/2014/main" id="{E5014089-2A2F-65CB-14A5-14D0E9200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702" y="1243939"/>
            <a:ext cx="1040443" cy="85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0CA2F22-F2AB-0D1F-5E71-2B4E811522C9}"/>
              </a:ext>
            </a:extLst>
          </p:cNvPr>
          <p:cNvSpPr txBox="1"/>
          <p:nvPr/>
        </p:nvSpPr>
        <p:spPr>
          <a:xfrm>
            <a:off x="384565" y="367093"/>
            <a:ext cx="209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>
                <a:latin typeface="Cursive standard" pitchFamily="2" charset="0"/>
              </a:rPr>
              <a:t>Georges</a:t>
            </a:r>
            <a:r>
              <a:rPr lang="fr-BE" sz="3200" u="sng" dirty="0">
                <a:latin typeface="Cursive standard" pitchFamily="2" charset="0"/>
              </a:rPr>
              <a:t> </a:t>
            </a:r>
            <a:endParaRPr lang="fr-FR" sz="3200" u="sng" dirty="0">
              <a:latin typeface="Cursive standard" pitchFamily="2" charset="0"/>
            </a:endParaRPr>
          </a:p>
        </p:txBody>
      </p:sp>
      <p:pic>
        <p:nvPicPr>
          <p:cNvPr id="1030" name="Image 1029" descr="Une image contenant fleur&#10;&#10;Description générée automatiquement">
            <a:extLst>
              <a:ext uri="{FF2B5EF4-FFF2-40B4-BE49-F238E27FC236}">
                <a16:creationId xmlns:a16="http://schemas.microsoft.com/office/drawing/2014/main" id="{5282ED26-3A67-F26F-2992-F3264E1179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8" b="94472" l="10000" r="90000">
                        <a14:foregroundMark x1="40444" y1="7538" x2="40444" y2="7538"/>
                        <a14:foregroundMark x1="63556" y1="3685" x2="63556" y2="3685"/>
                        <a14:foregroundMark x1="38667" y1="1675" x2="38667" y2="1675"/>
                        <a14:foregroundMark x1="61556" y1="335" x2="61556" y2="335"/>
                        <a14:foregroundMark x1="54444" y1="94472" x2="54444" y2="944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46338" y="3264934"/>
            <a:ext cx="804912" cy="533925"/>
          </a:xfrm>
          <a:prstGeom prst="rect">
            <a:avLst/>
          </a:prstGeom>
        </p:spPr>
      </p:pic>
      <p:pic>
        <p:nvPicPr>
          <p:cNvPr id="1032" name="Image 1031" descr="Une image contenant cœur, connecteur&#10;&#10;Description générée automatiquement">
            <a:extLst>
              <a:ext uri="{FF2B5EF4-FFF2-40B4-BE49-F238E27FC236}">
                <a16:creationId xmlns:a16="http://schemas.microsoft.com/office/drawing/2014/main" id="{C25B5E9C-3690-5527-88EF-E50A91C087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67" b="97778" l="5778" r="94667">
                        <a14:foregroundMark x1="36000" y1="4889" x2="36000" y2="4889"/>
                        <a14:foregroundMark x1="64000" y1="2667" x2="64000" y2="2667"/>
                        <a14:foregroundMark x1="6222" y1="44444" x2="6222" y2="44444"/>
                        <a14:foregroundMark x1="94667" y1="42222" x2="94667" y2="42222"/>
                        <a14:foregroundMark x1="44889" y1="97778" x2="44889" y2="9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92286" y="3969728"/>
            <a:ext cx="581045" cy="581045"/>
          </a:xfrm>
          <a:prstGeom prst="rect">
            <a:avLst/>
          </a:prstGeom>
        </p:spPr>
      </p:pic>
      <p:pic>
        <p:nvPicPr>
          <p:cNvPr id="2" name="Image 1" descr="Une image contenant fleur&#10;&#10;Description générée automatiquement">
            <a:extLst>
              <a:ext uri="{FF2B5EF4-FFF2-40B4-BE49-F238E27FC236}">
                <a16:creationId xmlns:a16="http://schemas.microsoft.com/office/drawing/2014/main" id="{1F180F4A-53B2-83B3-DE89-3B913B9F6F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8" b="94472" l="10000" r="90000">
                        <a14:foregroundMark x1="40444" y1="7538" x2="40444" y2="7538"/>
                        <a14:foregroundMark x1="63556" y1="3685" x2="63556" y2="3685"/>
                        <a14:foregroundMark x1="38667" y1="1675" x2="38667" y2="1675"/>
                        <a14:foregroundMark x1="61556" y1="335" x2="61556" y2="335"/>
                        <a14:foregroundMark x1="54444" y1="94472" x2="54444" y2="944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80352" y="4811981"/>
            <a:ext cx="804912" cy="5339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2EE7E3D-1FE7-87AF-885A-1608EB367D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125" b="97656" l="10000" r="90000">
                        <a14:foregroundMark x1="38667" y1="4688" x2="38667" y2="4688"/>
                        <a14:foregroundMark x1="61556" y1="3125" x2="61556" y2="3125"/>
                        <a14:foregroundMark x1="39333" y1="97656" x2="39333" y2="97656"/>
                        <a14:foregroundMark x1="39333" y1="3125" x2="39333" y2="3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2223" y="5525110"/>
            <a:ext cx="1006716" cy="572710"/>
          </a:xfrm>
          <a:prstGeom prst="rect">
            <a:avLst/>
          </a:prstGeom>
        </p:spPr>
      </p:pic>
      <p:pic>
        <p:nvPicPr>
          <p:cNvPr id="1026" name="Image 1025" descr="Une image contenant cœur, rouge, Saint-Valentin, Graphique&#10;&#10;Description générée automatiquement">
            <a:extLst>
              <a:ext uri="{FF2B5EF4-FFF2-40B4-BE49-F238E27FC236}">
                <a16:creationId xmlns:a16="http://schemas.microsoft.com/office/drawing/2014/main" id="{9916B8C8-876B-983D-8D6D-3843F29766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99196" y="6273332"/>
            <a:ext cx="602837" cy="602837"/>
          </a:xfrm>
          <a:prstGeom prst="rect">
            <a:avLst/>
          </a:prstGeom>
        </p:spPr>
      </p:pic>
      <p:pic>
        <p:nvPicPr>
          <p:cNvPr id="1031" name="Image 1030" descr="Une image contenant cœur, connecteur&#10;&#10;Description générée automatiquement">
            <a:extLst>
              <a:ext uri="{FF2B5EF4-FFF2-40B4-BE49-F238E27FC236}">
                <a16:creationId xmlns:a16="http://schemas.microsoft.com/office/drawing/2014/main" id="{434E6CEE-8DB7-EF72-8376-9348AD13E9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67" b="97778" l="5778" r="94667">
                        <a14:foregroundMark x1="36000" y1="4889" x2="36000" y2="4889"/>
                        <a14:foregroundMark x1="64000" y1="2667" x2="64000" y2="2667"/>
                        <a14:foregroundMark x1="6222" y1="44444" x2="6222" y2="44444"/>
                        <a14:foregroundMark x1="94667" y1="42222" x2="94667" y2="42222"/>
                        <a14:foregroundMark x1="44889" y1="97778" x2="44889" y2="9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92286" y="7029582"/>
            <a:ext cx="581045" cy="581045"/>
          </a:xfrm>
          <a:prstGeom prst="rect">
            <a:avLst/>
          </a:prstGeom>
        </p:spPr>
      </p:pic>
      <p:pic>
        <p:nvPicPr>
          <p:cNvPr id="1033" name="Image 1032" descr="Une image contenant fleur&#10;&#10;Description générée automatiquement">
            <a:extLst>
              <a:ext uri="{FF2B5EF4-FFF2-40B4-BE49-F238E27FC236}">
                <a16:creationId xmlns:a16="http://schemas.microsoft.com/office/drawing/2014/main" id="{44CC145A-E73B-FCF3-A6DA-EB24D3A192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8" b="94472" l="10000" r="90000">
                        <a14:foregroundMark x1="40444" y1="7538" x2="40444" y2="7538"/>
                        <a14:foregroundMark x1="63556" y1="3685" x2="63556" y2="3685"/>
                        <a14:foregroundMark x1="38667" y1="1675" x2="38667" y2="1675"/>
                        <a14:foregroundMark x1="61556" y1="335" x2="61556" y2="335"/>
                        <a14:foregroundMark x1="54444" y1="94472" x2="54444" y2="944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2811" y="7829968"/>
            <a:ext cx="804912" cy="533925"/>
          </a:xfrm>
          <a:prstGeom prst="rect">
            <a:avLst/>
          </a:prstGeom>
        </p:spPr>
      </p:pic>
      <p:pic>
        <p:nvPicPr>
          <p:cNvPr id="1034" name="Image 1033" descr="Une image contenant cœur, rouge, Saint-Valentin, Graphique&#10;&#10;Description générée automatiquement">
            <a:extLst>
              <a:ext uri="{FF2B5EF4-FFF2-40B4-BE49-F238E27FC236}">
                <a16:creationId xmlns:a16="http://schemas.microsoft.com/office/drawing/2014/main" id="{2F4B8261-D48C-07D7-9DE6-257FF24EAD1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44212" y="8544984"/>
            <a:ext cx="602837" cy="602837"/>
          </a:xfrm>
          <a:prstGeom prst="rect">
            <a:avLst/>
          </a:prstGeom>
        </p:spPr>
      </p:pic>
      <p:pic>
        <p:nvPicPr>
          <p:cNvPr id="1035" name="Image 1034">
            <a:extLst>
              <a:ext uri="{FF2B5EF4-FFF2-40B4-BE49-F238E27FC236}">
                <a16:creationId xmlns:a16="http://schemas.microsoft.com/office/drawing/2014/main" id="{08987AA8-D907-752D-4252-C79CD0B251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125" b="97656" l="10000" r="90000">
                        <a14:foregroundMark x1="38667" y1="4688" x2="38667" y2="4688"/>
                        <a14:foregroundMark x1="61556" y1="3125" x2="61556" y2="3125"/>
                        <a14:foregroundMark x1="39333" y1="97656" x2="39333" y2="97656"/>
                        <a14:foregroundMark x1="39333" y1="3125" x2="39333" y2="3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1909" y="9456102"/>
            <a:ext cx="1006716" cy="57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61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0BBA9-2C73-001D-1B12-CAAEE9B82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370A41BF-C7FE-49E3-4168-F4726CBECD41}"/>
              </a:ext>
            </a:extLst>
          </p:cNvPr>
          <p:cNvSpPr/>
          <p:nvPr/>
        </p:nvSpPr>
        <p:spPr>
          <a:xfrm>
            <a:off x="384565" y="1167988"/>
            <a:ext cx="6790544" cy="103432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dirty="0">
                <a:solidFill>
                  <a:schemeClr val="tx1"/>
                </a:solidFill>
                <a:latin typeface="Cursive standard" pitchFamily="2" charset="0"/>
              </a:rPr>
              <a:t>Mon plan de travail </a:t>
            </a:r>
          </a:p>
          <a:p>
            <a:pPr algn="ctr"/>
            <a:r>
              <a:rPr lang="fr-BE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ursive standard" pitchFamily="2" charset="0"/>
              </a:rPr>
              <a:t>Semaine 3 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  <a:latin typeface="Cursive standard" pitchFamily="2" charset="0"/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3F3AD80F-BBED-2A93-FCC2-83E0ACBAC8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547084"/>
              </p:ext>
            </p:extLst>
          </p:nvPr>
        </p:nvGraphicFramePr>
        <p:xfrm>
          <a:off x="474506" y="2629688"/>
          <a:ext cx="6610662" cy="7402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554">
                  <a:extLst>
                    <a:ext uri="{9D8B030D-6E8A-4147-A177-3AD203B41FA5}">
                      <a16:colId xmlns:a16="http://schemas.microsoft.com/office/drawing/2014/main" val="800537256"/>
                    </a:ext>
                  </a:extLst>
                </a:gridCol>
                <a:gridCol w="2203554">
                  <a:extLst>
                    <a:ext uri="{9D8B030D-6E8A-4147-A177-3AD203B41FA5}">
                      <a16:colId xmlns:a16="http://schemas.microsoft.com/office/drawing/2014/main" val="944589690"/>
                    </a:ext>
                  </a:extLst>
                </a:gridCol>
                <a:gridCol w="2203554">
                  <a:extLst>
                    <a:ext uri="{9D8B030D-6E8A-4147-A177-3AD203B41FA5}">
                      <a16:colId xmlns:a16="http://schemas.microsoft.com/office/drawing/2014/main" val="236506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400" b="1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Nom</a:t>
                      </a:r>
                      <a:r>
                        <a:rPr lang="fr-BE" sz="2400" b="0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 du centre</a:t>
                      </a:r>
                      <a:endParaRPr lang="fr-FR" sz="2400" b="0" i="0" u="none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b="1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Couleur</a:t>
                      </a:r>
                      <a:r>
                        <a:rPr lang="fr-BE" sz="2400" b="0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 du trèfle</a:t>
                      </a:r>
                      <a:endParaRPr lang="fr-FR" sz="2400" b="0" i="0" u="none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b="0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Je m’évalue</a:t>
                      </a:r>
                      <a:endParaRPr lang="fr-FR" sz="2400" b="0" i="0" u="none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66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228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809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Mathématique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793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Graphisme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451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293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Graphisme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167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935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Logique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576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Logique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024324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02F8699E-DFEE-AC14-27E0-32FFD7890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363" y="3264934"/>
            <a:ext cx="398780" cy="39751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F216110-9061-5D4E-4E81-8896F6C40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630" y="3298307"/>
            <a:ext cx="398145" cy="39751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3A83515-5316-7A68-DB79-B1E68CF56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5645" y="3267267"/>
            <a:ext cx="397510" cy="39751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B781338-E456-3429-ADEC-7F8DF8732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98" y="4074471"/>
            <a:ext cx="398780" cy="39751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25DE89B-348B-A208-CAC3-63726A9A6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4074471"/>
            <a:ext cx="398145" cy="39751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8C258BF-007A-3728-34C7-A93697458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4074471"/>
            <a:ext cx="397510" cy="39751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B3B0F4D-4A05-9A1F-9F6A-4EFE67601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98" y="4832503"/>
            <a:ext cx="398780" cy="39751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8C71E74-18A0-D298-8397-475916C37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4832503"/>
            <a:ext cx="398145" cy="39751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818B4E0-2292-B454-3E98-8785D87DC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4832503"/>
            <a:ext cx="397510" cy="39751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897A7F7E-F71D-5C96-3177-C34BE67A0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5679475"/>
            <a:ext cx="398780" cy="39751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E5119C18-CC86-B787-9456-B788410A9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5679475"/>
            <a:ext cx="398145" cy="39751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7CC1FD3A-8CE0-CA65-C9CC-689CD9D2B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5679475"/>
            <a:ext cx="397510" cy="39751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AF3E9EB2-FB1B-8EBF-48D2-297C26ED4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98" y="6437507"/>
            <a:ext cx="398780" cy="39751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FC28E0C9-7434-4857-5965-A36D65CF9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6437507"/>
            <a:ext cx="398145" cy="39751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DEE46509-10D3-946A-8DD8-899EA5D14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6437507"/>
            <a:ext cx="397510" cy="39751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6547FA7-7FF7-1477-47DF-467C65E94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7208510"/>
            <a:ext cx="398780" cy="39751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FFA3CE5F-C690-A67D-1D37-48470CB3C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7208510"/>
            <a:ext cx="398145" cy="39751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49658218-17B9-B0C3-3063-CCE04E333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7208510"/>
            <a:ext cx="397510" cy="39751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24A3C6F6-5A1C-E440-E175-76416EE72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7966542"/>
            <a:ext cx="398780" cy="39751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B82DA86-1415-625A-6D97-A2CCAB033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7966542"/>
            <a:ext cx="398145" cy="39751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FF2D19D8-A069-716F-4E7D-A55EEC8A4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7966542"/>
            <a:ext cx="397510" cy="39751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CED33907-0373-A844-D95C-03D49CF81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8724574"/>
            <a:ext cx="398780" cy="397510"/>
          </a:xfrm>
          <a:prstGeom prst="rect">
            <a:avLst/>
          </a:prstGeom>
        </p:spPr>
      </p:pic>
      <p:pic>
        <p:nvPicPr>
          <p:cNvPr id="1024" name="Image 1023">
            <a:extLst>
              <a:ext uri="{FF2B5EF4-FFF2-40B4-BE49-F238E27FC236}">
                <a16:creationId xmlns:a16="http://schemas.microsoft.com/office/drawing/2014/main" id="{80D0DA54-B20B-2DCC-4F76-3F02B573F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8724574"/>
            <a:ext cx="398145" cy="397510"/>
          </a:xfrm>
          <a:prstGeom prst="rect">
            <a:avLst/>
          </a:prstGeom>
        </p:spPr>
      </p:pic>
      <p:pic>
        <p:nvPicPr>
          <p:cNvPr id="1025" name="Image 1024">
            <a:extLst>
              <a:ext uri="{FF2B5EF4-FFF2-40B4-BE49-F238E27FC236}">
                <a16:creationId xmlns:a16="http://schemas.microsoft.com/office/drawing/2014/main" id="{7CA86DF0-0545-833F-212B-2BD924281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8724574"/>
            <a:ext cx="397510" cy="397510"/>
          </a:xfrm>
          <a:prstGeom prst="rect">
            <a:avLst/>
          </a:prstGeom>
        </p:spPr>
      </p:pic>
      <p:pic>
        <p:nvPicPr>
          <p:cNvPr id="1027" name="Image 1026">
            <a:extLst>
              <a:ext uri="{FF2B5EF4-FFF2-40B4-BE49-F238E27FC236}">
                <a16:creationId xmlns:a16="http://schemas.microsoft.com/office/drawing/2014/main" id="{0B9B99FA-0057-2D44-BA70-01973BFC1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98" y="9436184"/>
            <a:ext cx="398780" cy="397510"/>
          </a:xfrm>
          <a:prstGeom prst="rect">
            <a:avLst/>
          </a:prstGeom>
        </p:spPr>
      </p:pic>
      <p:pic>
        <p:nvPicPr>
          <p:cNvPr id="1028" name="Image 1027">
            <a:extLst>
              <a:ext uri="{FF2B5EF4-FFF2-40B4-BE49-F238E27FC236}">
                <a16:creationId xmlns:a16="http://schemas.microsoft.com/office/drawing/2014/main" id="{98E770C6-5DF6-FA44-0B2E-5AEEA7FD6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9436184"/>
            <a:ext cx="398145" cy="397510"/>
          </a:xfrm>
          <a:prstGeom prst="rect">
            <a:avLst/>
          </a:prstGeom>
        </p:spPr>
      </p:pic>
      <p:pic>
        <p:nvPicPr>
          <p:cNvPr id="1029" name="Image 1028">
            <a:extLst>
              <a:ext uri="{FF2B5EF4-FFF2-40B4-BE49-F238E27FC236}">
                <a16:creationId xmlns:a16="http://schemas.microsoft.com/office/drawing/2014/main" id="{0BD7D72B-3274-E3AB-72E3-A583117B5F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9436184"/>
            <a:ext cx="397510" cy="397510"/>
          </a:xfrm>
          <a:prstGeom prst="rect">
            <a:avLst/>
          </a:prstGeom>
        </p:spPr>
      </p:pic>
      <p:pic>
        <p:nvPicPr>
          <p:cNvPr id="8" name="Picture 4" descr="Coloriage Cartable Ecole Ps Enfant Facile Dessin Cartable à imprimer">
            <a:extLst>
              <a:ext uri="{FF2B5EF4-FFF2-40B4-BE49-F238E27FC236}">
                <a16:creationId xmlns:a16="http://schemas.microsoft.com/office/drawing/2014/main" id="{B3BF29F3-1821-48A5-316F-BF89B2ECD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702" y="1243939"/>
            <a:ext cx="1040443" cy="85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C5F9E49-06EB-A459-FE6A-B6D4326567DF}"/>
              </a:ext>
            </a:extLst>
          </p:cNvPr>
          <p:cNvSpPr txBox="1"/>
          <p:nvPr/>
        </p:nvSpPr>
        <p:spPr>
          <a:xfrm>
            <a:off x="384565" y="367093"/>
            <a:ext cx="209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>
                <a:latin typeface="Cursive standard" pitchFamily="2" charset="0"/>
              </a:rPr>
              <a:t>Lucile  </a:t>
            </a:r>
            <a:endParaRPr lang="fr-FR" sz="3200" dirty="0">
              <a:latin typeface="Cursive standard" pitchFamily="2" charset="0"/>
            </a:endParaRPr>
          </a:p>
        </p:txBody>
      </p:sp>
      <p:pic>
        <p:nvPicPr>
          <p:cNvPr id="2" name="Image 1" descr="Une image contenant cœur, rouge, Saint-Valentin, Graphique&#10;&#10;Description générée automatiquement">
            <a:extLst>
              <a:ext uri="{FF2B5EF4-FFF2-40B4-BE49-F238E27FC236}">
                <a16:creationId xmlns:a16="http://schemas.microsoft.com/office/drawing/2014/main" id="{AFE14147-0824-594F-149E-529BE9ED6D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8418" y="3195643"/>
            <a:ext cx="602837" cy="602837"/>
          </a:xfrm>
          <a:prstGeom prst="rect">
            <a:avLst/>
          </a:prstGeom>
        </p:spPr>
      </p:pic>
      <p:pic>
        <p:nvPicPr>
          <p:cNvPr id="3" name="Image 2" descr="Une image contenant cœur, connecteur&#10;&#10;Description générée automatiquement">
            <a:extLst>
              <a:ext uri="{FF2B5EF4-FFF2-40B4-BE49-F238E27FC236}">
                <a16:creationId xmlns:a16="http://schemas.microsoft.com/office/drawing/2014/main" id="{2A7F3E4A-BD2E-B6FB-3B01-179CA045BF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67" b="97778" l="5778" r="94667">
                        <a14:foregroundMark x1="36000" y1="4889" x2="36000" y2="4889"/>
                        <a14:foregroundMark x1="64000" y1="2667" x2="64000" y2="2667"/>
                        <a14:foregroundMark x1="6222" y1="44444" x2="6222" y2="44444"/>
                        <a14:foregroundMark x1="94667" y1="42222" x2="94667" y2="42222"/>
                        <a14:foregroundMark x1="44889" y1="97778" x2="44889" y2="9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1444" y="3975060"/>
            <a:ext cx="581045" cy="581045"/>
          </a:xfrm>
          <a:prstGeom prst="rect">
            <a:avLst/>
          </a:prstGeom>
        </p:spPr>
      </p:pic>
      <p:pic>
        <p:nvPicPr>
          <p:cNvPr id="5" name="Image 4" descr="Une image contenant fleur&#10;&#10;Description générée automatiquement">
            <a:extLst>
              <a:ext uri="{FF2B5EF4-FFF2-40B4-BE49-F238E27FC236}">
                <a16:creationId xmlns:a16="http://schemas.microsoft.com/office/drawing/2014/main" id="{4B20FBFE-8F85-47AC-7BE5-FB2D2A41DC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8" b="94472" l="10000" r="90000">
                        <a14:foregroundMark x1="40444" y1="7538" x2="40444" y2="7538"/>
                        <a14:foregroundMark x1="63556" y1="3685" x2="63556" y2="3685"/>
                        <a14:foregroundMark x1="38667" y1="1675" x2="38667" y2="1675"/>
                        <a14:foregroundMark x1="61556" y1="335" x2="61556" y2="335"/>
                        <a14:foregroundMark x1="54444" y1="94472" x2="54444" y2="944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9510" y="4696088"/>
            <a:ext cx="804912" cy="5339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54EAD18-CFC4-A95C-FFA1-2CE5405CA9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25" b="97656" l="10000" r="90000">
                        <a14:foregroundMark x1="38667" y1="4688" x2="38667" y2="4688"/>
                        <a14:foregroundMark x1="61556" y1="3125" x2="61556" y2="3125"/>
                        <a14:foregroundMark x1="39333" y1="97656" x2="39333" y2="97656"/>
                        <a14:foregroundMark x1="39333" y1="3125" x2="39333" y2="3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2223" y="5525110"/>
            <a:ext cx="1006716" cy="572710"/>
          </a:xfrm>
          <a:prstGeom prst="rect">
            <a:avLst/>
          </a:prstGeom>
        </p:spPr>
      </p:pic>
      <p:pic>
        <p:nvPicPr>
          <p:cNvPr id="1026" name="Image 1025" descr="Une image contenant cœur, connecteur&#10;&#10;Description générée automatiquement">
            <a:extLst>
              <a:ext uri="{FF2B5EF4-FFF2-40B4-BE49-F238E27FC236}">
                <a16:creationId xmlns:a16="http://schemas.microsoft.com/office/drawing/2014/main" id="{3E614C67-A883-CEA9-339C-412EE8428D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67" b="97778" l="5778" r="94667">
                        <a14:foregroundMark x1="36000" y1="4889" x2="36000" y2="4889"/>
                        <a14:foregroundMark x1="64000" y1="2667" x2="64000" y2="2667"/>
                        <a14:foregroundMark x1="6222" y1="44444" x2="6222" y2="44444"/>
                        <a14:foregroundMark x1="94667" y1="42222" x2="94667" y2="42222"/>
                        <a14:foregroundMark x1="44889" y1="97778" x2="44889" y2="9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9339" y="7024975"/>
            <a:ext cx="581045" cy="581045"/>
          </a:xfrm>
          <a:prstGeom prst="rect">
            <a:avLst/>
          </a:prstGeom>
        </p:spPr>
      </p:pic>
      <p:pic>
        <p:nvPicPr>
          <p:cNvPr id="1030" name="Image 1029" descr="Une image contenant cœur, rouge, Saint-Valentin, Graphique&#10;&#10;Description générée automatiquement">
            <a:extLst>
              <a:ext uri="{FF2B5EF4-FFF2-40B4-BE49-F238E27FC236}">
                <a16:creationId xmlns:a16="http://schemas.microsoft.com/office/drawing/2014/main" id="{8BA268EF-EBCB-0DB6-4ADC-DFAB201E8E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7547" y="6261402"/>
            <a:ext cx="602837" cy="602837"/>
          </a:xfrm>
          <a:prstGeom prst="rect">
            <a:avLst/>
          </a:prstGeom>
        </p:spPr>
      </p:pic>
      <p:pic>
        <p:nvPicPr>
          <p:cNvPr id="1031" name="Image 1030" descr="Une image contenant cœur, rouge, Saint-Valentin, Graphique&#10;&#10;Description générée automatiquement">
            <a:extLst>
              <a:ext uri="{FF2B5EF4-FFF2-40B4-BE49-F238E27FC236}">
                <a16:creationId xmlns:a16="http://schemas.microsoft.com/office/drawing/2014/main" id="{8486BF82-6180-31B6-F80F-C7844798DE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7546" y="7816874"/>
            <a:ext cx="602837" cy="602837"/>
          </a:xfrm>
          <a:prstGeom prst="rect">
            <a:avLst/>
          </a:prstGeom>
        </p:spPr>
      </p:pic>
      <p:pic>
        <p:nvPicPr>
          <p:cNvPr id="1032" name="Image 1031">
            <a:extLst>
              <a:ext uri="{FF2B5EF4-FFF2-40B4-BE49-F238E27FC236}">
                <a16:creationId xmlns:a16="http://schemas.microsoft.com/office/drawing/2014/main" id="{FA78F350-49D6-EA7B-6126-F959D59BA6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25" b="97656" l="10000" r="90000">
                        <a14:foregroundMark x1="38667" y1="4688" x2="38667" y2="4688"/>
                        <a14:foregroundMark x1="61556" y1="3125" x2="61556" y2="3125"/>
                        <a14:foregroundMark x1="39333" y1="97656" x2="39333" y2="97656"/>
                        <a14:foregroundMark x1="39333" y1="3125" x2="39333" y2="3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9510" y="8541345"/>
            <a:ext cx="1006716" cy="572710"/>
          </a:xfrm>
          <a:prstGeom prst="rect">
            <a:avLst/>
          </a:prstGeom>
        </p:spPr>
      </p:pic>
      <p:pic>
        <p:nvPicPr>
          <p:cNvPr id="1033" name="Image 1032" descr="Une image contenant cœur, rouge, Saint-Valentin, Graphique&#10;&#10;Description générée automatiquement">
            <a:extLst>
              <a:ext uri="{FF2B5EF4-FFF2-40B4-BE49-F238E27FC236}">
                <a16:creationId xmlns:a16="http://schemas.microsoft.com/office/drawing/2014/main" id="{988D516C-EA6A-871D-85EF-BC665DF325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6215" y="9307764"/>
            <a:ext cx="602837" cy="60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3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28360-83F7-B6EC-FDCC-ADAB4ABF2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E3BA54A4-229C-212A-0615-BF7A071A8E72}"/>
              </a:ext>
            </a:extLst>
          </p:cNvPr>
          <p:cNvSpPr/>
          <p:nvPr/>
        </p:nvSpPr>
        <p:spPr>
          <a:xfrm>
            <a:off x="384565" y="1167988"/>
            <a:ext cx="6790544" cy="103432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dirty="0">
                <a:solidFill>
                  <a:schemeClr val="tx1"/>
                </a:solidFill>
                <a:latin typeface="Cursive standard" pitchFamily="2" charset="0"/>
              </a:rPr>
              <a:t>Mon plan de travail </a:t>
            </a:r>
          </a:p>
          <a:p>
            <a:pPr algn="ctr"/>
            <a:r>
              <a:rPr lang="fr-BE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ursive standard" pitchFamily="2" charset="0"/>
              </a:rPr>
              <a:t>Semaine 3 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  <a:latin typeface="Cursive standard" pitchFamily="2" charset="0"/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82A92120-E52B-B84F-D421-86FF4EFBC2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579718"/>
              </p:ext>
            </p:extLst>
          </p:nvPr>
        </p:nvGraphicFramePr>
        <p:xfrm>
          <a:off x="474506" y="2629688"/>
          <a:ext cx="6610662" cy="7402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554">
                  <a:extLst>
                    <a:ext uri="{9D8B030D-6E8A-4147-A177-3AD203B41FA5}">
                      <a16:colId xmlns:a16="http://schemas.microsoft.com/office/drawing/2014/main" val="800537256"/>
                    </a:ext>
                  </a:extLst>
                </a:gridCol>
                <a:gridCol w="2203554">
                  <a:extLst>
                    <a:ext uri="{9D8B030D-6E8A-4147-A177-3AD203B41FA5}">
                      <a16:colId xmlns:a16="http://schemas.microsoft.com/office/drawing/2014/main" val="944589690"/>
                    </a:ext>
                  </a:extLst>
                </a:gridCol>
                <a:gridCol w="2203554">
                  <a:extLst>
                    <a:ext uri="{9D8B030D-6E8A-4147-A177-3AD203B41FA5}">
                      <a16:colId xmlns:a16="http://schemas.microsoft.com/office/drawing/2014/main" val="236506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400" b="1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Nom</a:t>
                      </a:r>
                      <a:r>
                        <a:rPr lang="fr-BE" sz="2400" b="0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 du centre</a:t>
                      </a:r>
                      <a:endParaRPr lang="fr-FR" sz="2400" b="0" i="0" u="none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b="1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Couleur</a:t>
                      </a:r>
                      <a:r>
                        <a:rPr lang="fr-BE" sz="2400" b="0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 du trèfle</a:t>
                      </a:r>
                      <a:endParaRPr lang="fr-FR" sz="2400" b="0" i="0" u="none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b="0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Je m’évalue</a:t>
                      </a:r>
                      <a:endParaRPr lang="fr-FR" sz="2400" b="0" i="0" u="none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66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228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Graphisme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809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793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Mathématique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451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293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Mathématique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167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935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576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Logique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024324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46374046-705C-1604-C441-09F9750F0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363" y="3264934"/>
            <a:ext cx="398780" cy="39751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91D1DC5-5710-7A80-59F0-4E529A2EC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630" y="3298307"/>
            <a:ext cx="398145" cy="39751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A5697AE-C287-5DEC-4E9B-B02DF5D37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5645" y="3267267"/>
            <a:ext cx="397510" cy="39751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1F6FE46-EAAD-C086-A8D9-84E3F3993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98" y="4074471"/>
            <a:ext cx="398780" cy="39751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2DEE520-2C42-F4B0-A2ED-A9D23BA0D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4074471"/>
            <a:ext cx="398145" cy="39751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FBD8BB9-9FA6-2D56-B7B3-4181DC707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4074471"/>
            <a:ext cx="397510" cy="39751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8009DAD-B685-0960-9F88-8BA3E8DD4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98" y="4832503"/>
            <a:ext cx="398780" cy="39751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CC0CD4F-31F8-7274-4E49-C832471B8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4832503"/>
            <a:ext cx="398145" cy="39751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2FE47B3E-8BE0-77B9-7DA9-6C087B68C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4832503"/>
            <a:ext cx="397510" cy="39751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3727716-D10F-81BF-AB8C-4B6E55A7F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5679475"/>
            <a:ext cx="398780" cy="39751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B52F1D4D-31FC-382E-4BC3-133A6D1EC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5679475"/>
            <a:ext cx="398145" cy="39751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C316C487-095B-5878-B266-7F84370AC2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5679475"/>
            <a:ext cx="397510" cy="39751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C8F098E3-EE62-C7B4-0BB5-4BC7B9F24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98" y="6437507"/>
            <a:ext cx="398780" cy="39751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11840B27-4A69-DF02-C496-44A4E3687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6437507"/>
            <a:ext cx="398145" cy="39751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F45526DE-DA15-7D09-2F76-EC77880BA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6437507"/>
            <a:ext cx="397510" cy="39751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4E362C80-36AF-0611-FE73-E13F27D88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7208510"/>
            <a:ext cx="398780" cy="39751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4B03CD98-A237-31C3-EF95-2B89998EE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7208510"/>
            <a:ext cx="398145" cy="39751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677535B6-BFF2-006F-AB6B-C58E9AD31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7208510"/>
            <a:ext cx="397510" cy="39751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192A4E37-A607-8536-A3C2-F41C18B88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7966542"/>
            <a:ext cx="398780" cy="39751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F09E85E6-ACCD-F908-1405-E7254F0EA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7966542"/>
            <a:ext cx="398145" cy="39751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FD72A029-9F1E-0A5D-8828-3212331E5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7966542"/>
            <a:ext cx="397510" cy="39751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2C34B381-4E79-07EF-2AE1-6CBDCB92E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8724574"/>
            <a:ext cx="398780" cy="397510"/>
          </a:xfrm>
          <a:prstGeom prst="rect">
            <a:avLst/>
          </a:prstGeom>
        </p:spPr>
      </p:pic>
      <p:pic>
        <p:nvPicPr>
          <p:cNvPr id="1024" name="Image 1023">
            <a:extLst>
              <a:ext uri="{FF2B5EF4-FFF2-40B4-BE49-F238E27FC236}">
                <a16:creationId xmlns:a16="http://schemas.microsoft.com/office/drawing/2014/main" id="{503363FC-4BE4-45DB-CC6E-2F4CAB1E8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8724574"/>
            <a:ext cx="398145" cy="397510"/>
          </a:xfrm>
          <a:prstGeom prst="rect">
            <a:avLst/>
          </a:prstGeom>
        </p:spPr>
      </p:pic>
      <p:pic>
        <p:nvPicPr>
          <p:cNvPr id="1025" name="Image 1024">
            <a:extLst>
              <a:ext uri="{FF2B5EF4-FFF2-40B4-BE49-F238E27FC236}">
                <a16:creationId xmlns:a16="http://schemas.microsoft.com/office/drawing/2014/main" id="{4C5C3FA2-C52D-ED9C-7B5B-936C969BC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8724574"/>
            <a:ext cx="397510" cy="397510"/>
          </a:xfrm>
          <a:prstGeom prst="rect">
            <a:avLst/>
          </a:prstGeom>
        </p:spPr>
      </p:pic>
      <p:pic>
        <p:nvPicPr>
          <p:cNvPr id="1027" name="Image 1026">
            <a:extLst>
              <a:ext uri="{FF2B5EF4-FFF2-40B4-BE49-F238E27FC236}">
                <a16:creationId xmlns:a16="http://schemas.microsoft.com/office/drawing/2014/main" id="{9840361C-4F7B-ED8D-E2B5-EB6D22335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98" y="9436184"/>
            <a:ext cx="398780" cy="397510"/>
          </a:xfrm>
          <a:prstGeom prst="rect">
            <a:avLst/>
          </a:prstGeom>
        </p:spPr>
      </p:pic>
      <p:pic>
        <p:nvPicPr>
          <p:cNvPr id="1028" name="Image 1027">
            <a:extLst>
              <a:ext uri="{FF2B5EF4-FFF2-40B4-BE49-F238E27FC236}">
                <a16:creationId xmlns:a16="http://schemas.microsoft.com/office/drawing/2014/main" id="{E79A4931-08A5-B949-F428-0D08E1FCC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9436184"/>
            <a:ext cx="398145" cy="397510"/>
          </a:xfrm>
          <a:prstGeom prst="rect">
            <a:avLst/>
          </a:prstGeom>
        </p:spPr>
      </p:pic>
      <p:pic>
        <p:nvPicPr>
          <p:cNvPr id="1029" name="Image 1028">
            <a:extLst>
              <a:ext uri="{FF2B5EF4-FFF2-40B4-BE49-F238E27FC236}">
                <a16:creationId xmlns:a16="http://schemas.microsoft.com/office/drawing/2014/main" id="{EE002EA5-9ECF-6795-7800-0A5462BA1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9436184"/>
            <a:ext cx="397510" cy="397510"/>
          </a:xfrm>
          <a:prstGeom prst="rect">
            <a:avLst/>
          </a:prstGeom>
        </p:spPr>
      </p:pic>
      <p:pic>
        <p:nvPicPr>
          <p:cNvPr id="8" name="Picture 4" descr="Coloriage Cartable Ecole Ps Enfant Facile Dessin Cartable à imprimer">
            <a:extLst>
              <a:ext uri="{FF2B5EF4-FFF2-40B4-BE49-F238E27FC236}">
                <a16:creationId xmlns:a16="http://schemas.microsoft.com/office/drawing/2014/main" id="{B46077ED-FCCE-CD3D-8FFB-E7E54BCF4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702" y="1243939"/>
            <a:ext cx="1040443" cy="85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4225886-15E5-9ABC-4BF9-5927DFA3C442}"/>
              </a:ext>
            </a:extLst>
          </p:cNvPr>
          <p:cNvSpPr txBox="1"/>
          <p:nvPr/>
        </p:nvSpPr>
        <p:spPr>
          <a:xfrm>
            <a:off x="384565" y="367093"/>
            <a:ext cx="209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>
                <a:latin typeface="Cursive standard" pitchFamily="2" charset="0"/>
              </a:rPr>
              <a:t>Eva  </a:t>
            </a:r>
            <a:endParaRPr lang="fr-FR" sz="3200" dirty="0">
              <a:latin typeface="Cursive standard" pitchFamily="2" charset="0"/>
            </a:endParaRPr>
          </a:p>
        </p:txBody>
      </p:sp>
      <p:pic>
        <p:nvPicPr>
          <p:cNvPr id="2" name="Image 1" descr="Une image contenant fleur&#10;&#10;Description générée automatiquement">
            <a:extLst>
              <a:ext uri="{FF2B5EF4-FFF2-40B4-BE49-F238E27FC236}">
                <a16:creationId xmlns:a16="http://schemas.microsoft.com/office/drawing/2014/main" id="{668A2CA5-7495-F0C1-0972-5E8BFE0E35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8" b="94472" l="10000" r="90000">
                        <a14:foregroundMark x1="40444" y1="7538" x2="40444" y2="7538"/>
                        <a14:foregroundMark x1="63556" y1="3685" x2="63556" y2="3685"/>
                        <a14:foregroundMark x1="38667" y1="1675" x2="38667" y2="1675"/>
                        <a14:foregroundMark x1="61556" y1="335" x2="61556" y2="335"/>
                        <a14:foregroundMark x1="54444" y1="94472" x2="54444" y2="944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8961" y="3232239"/>
            <a:ext cx="804912" cy="5339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C556B0D-326E-EEC7-384A-CF43C10726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25" b="97656" l="10000" r="90000">
                        <a14:foregroundMark x1="38667" y1="4688" x2="38667" y2="4688"/>
                        <a14:foregroundMark x1="61556" y1="3125" x2="61556" y2="3125"/>
                        <a14:foregroundMark x1="39333" y1="97656" x2="39333" y2="97656"/>
                        <a14:foregroundMark x1="39333" y1="3125" x2="39333" y2="3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88059" y="3986871"/>
            <a:ext cx="1006716" cy="572710"/>
          </a:xfrm>
          <a:prstGeom prst="rect">
            <a:avLst/>
          </a:prstGeom>
        </p:spPr>
      </p:pic>
      <p:pic>
        <p:nvPicPr>
          <p:cNvPr id="5" name="Image 4" descr="Une image contenant fleur&#10;&#10;Description générée automatiquement">
            <a:extLst>
              <a:ext uri="{FF2B5EF4-FFF2-40B4-BE49-F238E27FC236}">
                <a16:creationId xmlns:a16="http://schemas.microsoft.com/office/drawing/2014/main" id="{A46A93D9-EEAD-72C6-813E-B03E4AE0DC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8" b="94472" l="10000" r="90000">
                        <a14:foregroundMark x1="40444" y1="7538" x2="40444" y2="7538"/>
                        <a14:foregroundMark x1="63556" y1="3685" x2="63556" y2="3685"/>
                        <a14:foregroundMark x1="38667" y1="1675" x2="38667" y2="1675"/>
                        <a14:foregroundMark x1="61556" y1="335" x2="61556" y2="335"/>
                        <a14:foregroundMark x1="54444" y1="94472" x2="54444" y2="944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8961" y="4697029"/>
            <a:ext cx="804912" cy="533925"/>
          </a:xfrm>
          <a:prstGeom prst="rect">
            <a:avLst/>
          </a:prstGeom>
        </p:spPr>
      </p:pic>
      <p:pic>
        <p:nvPicPr>
          <p:cNvPr id="6" name="Image 5" descr="Une image contenant cœur, connecteur&#10;&#10;Description générée automatiquement">
            <a:extLst>
              <a:ext uri="{FF2B5EF4-FFF2-40B4-BE49-F238E27FC236}">
                <a16:creationId xmlns:a16="http://schemas.microsoft.com/office/drawing/2014/main" id="{7D9328BE-6BBB-C182-C16E-A5BD18E30E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667" b="97778" l="5778" r="94667">
                        <a14:foregroundMark x1="36000" y1="4889" x2="36000" y2="4889"/>
                        <a14:foregroundMark x1="64000" y1="2667" x2="64000" y2="2667"/>
                        <a14:foregroundMark x1="6222" y1="44444" x2="6222" y2="44444"/>
                        <a14:foregroundMark x1="94667" y1="42222" x2="94667" y2="42222"/>
                        <a14:foregroundMark x1="44889" y1="97778" x2="44889" y2="9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2828" y="6345739"/>
            <a:ext cx="581045" cy="581045"/>
          </a:xfrm>
          <a:prstGeom prst="rect">
            <a:avLst/>
          </a:prstGeom>
        </p:spPr>
      </p:pic>
      <p:pic>
        <p:nvPicPr>
          <p:cNvPr id="1026" name="Picture 2" descr="St. shamrock du jour de patrick symbole de bonne chance. trèfle vert 3d  isolé sur fond blanc. plante à base de plantes en style cartoon.  illustration vectorielle. 18972980 Art vectoriel chez Vecteezy">
            <a:extLst>
              <a:ext uri="{FF2B5EF4-FFF2-40B4-BE49-F238E27FC236}">
                <a16:creationId xmlns:a16="http://schemas.microsoft.com/office/drawing/2014/main" id="{D8B0A89D-5E63-65DF-DC1D-393D8A17F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32" y="6924243"/>
            <a:ext cx="859835" cy="85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Image 1029" descr="Une image contenant fleur&#10;&#10;Description générée automatiquement">
            <a:extLst>
              <a:ext uri="{FF2B5EF4-FFF2-40B4-BE49-F238E27FC236}">
                <a16:creationId xmlns:a16="http://schemas.microsoft.com/office/drawing/2014/main" id="{E83BACDE-A5B5-F036-FB02-14A699C576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8" b="94472" l="10000" r="90000">
                        <a14:foregroundMark x1="40444" y1="7538" x2="40444" y2="7538"/>
                        <a14:foregroundMark x1="63556" y1="3685" x2="63556" y2="3685"/>
                        <a14:foregroundMark x1="38667" y1="1675" x2="38667" y2="1675"/>
                        <a14:foregroundMark x1="61556" y1="335" x2="61556" y2="335"/>
                        <a14:foregroundMark x1="54444" y1="94472" x2="54444" y2="944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4322" y="7793756"/>
            <a:ext cx="804912" cy="533925"/>
          </a:xfrm>
          <a:prstGeom prst="rect">
            <a:avLst/>
          </a:prstGeom>
        </p:spPr>
      </p:pic>
      <p:pic>
        <p:nvPicPr>
          <p:cNvPr id="1031" name="Image 1030" descr="Une image contenant cœur, rouge, Saint-Valentin, Graphique&#10;&#10;Description générée automatiquement">
            <a:extLst>
              <a:ext uri="{FF2B5EF4-FFF2-40B4-BE49-F238E27FC236}">
                <a16:creationId xmlns:a16="http://schemas.microsoft.com/office/drawing/2014/main" id="{26A8765D-4E28-808A-78BB-5C00B0324BB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91036" y="8519247"/>
            <a:ext cx="602837" cy="602837"/>
          </a:xfrm>
          <a:prstGeom prst="rect">
            <a:avLst/>
          </a:prstGeom>
        </p:spPr>
      </p:pic>
      <p:pic>
        <p:nvPicPr>
          <p:cNvPr id="1032" name="Image 1031">
            <a:extLst>
              <a:ext uri="{FF2B5EF4-FFF2-40B4-BE49-F238E27FC236}">
                <a16:creationId xmlns:a16="http://schemas.microsoft.com/office/drawing/2014/main" id="{D91106DB-1C23-0D63-932F-B731398D67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25" b="97656" l="10000" r="90000">
                        <a14:foregroundMark x1="38667" y1="4688" x2="38667" y2="4688"/>
                        <a14:foregroundMark x1="61556" y1="3125" x2="61556" y2="3125"/>
                        <a14:foregroundMark x1="39333" y1="97656" x2="39333" y2="97656"/>
                        <a14:foregroundMark x1="39333" y1="3125" x2="39333" y2="3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9991" y="9348584"/>
            <a:ext cx="1006716" cy="572710"/>
          </a:xfrm>
          <a:prstGeom prst="rect">
            <a:avLst/>
          </a:prstGeom>
        </p:spPr>
      </p:pic>
      <p:pic>
        <p:nvPicPr>
          <p:cNvPr id="1033" name="Image 1032" descr="Une image contenant fleur&#10;&#10;Description générée automatiquement">
            <a:extLst>
              <a:ext uri="{FF2B5EF4-FFF2-40B4-BE49-F238E27FC236}">
                <a16:creationId xmlns:a16="http://schemas.microsoft.com/office/drawing/2014/main" id="{2025AF18-BEB8-0639-0519-B274DE8EE8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8" b="94472" l="10000" r="90000">
                        <a14:foregroundMark x1="40444" y1="7538" x2="40444" y2="7538"/>
                        <a14:foregroundMark x1="63556" y1="3685" x2="63556" y2="3685"/>
                        <a14:foregroundMark x1="38667" y1="1675" x2="38667" y2="1675"/>
                        <a14:foregroundMark x1="61556" y1="335" x2="61556" y2="335"/>
                        <a14:foregroundMark x1="54444" y1="94472" x2="54444" y2="944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4322" y="5502691"/>
            <a:ext cx="804912" cy="5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94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3C5B7-DF2E-CA85-F619-328F8D3F8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424D497D-64CC-7201-8D57-571D0846A5CB}"/>
              </a:ext>
            </a:extLst>
          </p:cNvPr>
          <p:cNvSpPr/>
          <p:nvPr/>
        </p:nvSpPr>
        <p:spPr>
          <a:xfrm>
            <a:off x="384565" y="1167988"/>
            <a:ext cx="6790544" cy="103432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dirty="0">
                <a:solidFill>
                  <a:schemeClr val="tx1"/>
                </a:solidFill>
                <a:latin typeface="Cursive standard" pitchFamily="2" charset="0"/>
              </a:rPr>
              <a:t>Mon plan de travail </a:t>
            </a:r>
          </a:p>
          <a:p>
            <a:pPr algn="ctr"/>
            <a:r>
              <a:rPr lang="fr-BE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ursive standard" pitchFamily="2" charset="0"/>
              </a:rPr>
              <a:t>Semaine 3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  <a:latin typeface="Cursive standard" pitchFamily="2" charset="0"/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E6ED1C3A-47C7-D6AF-648D-D407B495D7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125529"/>
              </p:ext>
            </p:extLst>
          </p:nvPr>
        </p:nvGraphicFramePr>
        <p:xfrm>
          <a:off x="474506" y="2629688"/>
          <a:ext cx="6610662" cy="7402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554">
                  <a:extLst>
                    <a:ext uri="{9D8B030D-6E8A-4147-A177-3AD203B41FA5}">
                      <a16:colId xmlns:a16="http://schemas.microsoft.com/office/drawing/2014/main" val="800537256"/>
                    </a:ext>
                  </a:extLst>
                </a:gridCol>
                <a:gridCol w="2203554">
                  <a:extLst>
                    <a:ext uri="{9D8B030D-6E8A-4147-A177-3AD203B41FA5}">
                      <a16:colId xmlns:a16="http://schemas.microsoft.com/office/drawing/2014/main" val="944589690"/>
                    </a:ext>
                  </a:extLst>
                </a:gridCol>
                <a:gridCol w="2203554">
                  <a:extLst>
                    <a:ext uri="{9D8B030D-6E8A-4147-A177-3AD203B41FA5}">
                      <a16:colId xmlns:a16="http://schemas.microsoft.com/office/drawing/2014/main" val="236506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400" b="1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Nom</a:t>
                      </a:r>
                      <a:r>
                        <a:rPr lang="fr-BE" sz="2400" b="0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 du centre</a:t>
                      </a:r>
                      <a:endParaRPr lang="fr-FR" sz="2400" b="0" i="0" u="none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b="1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Couleur</a:t>
                      </a:r>
                      <a:r>
                        <a:rPr lang="fr-BE" sz="2400" b="0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 du trèfle</a:t>
                      </a:r>
                      <a:endParaRPr lang="fr-FR" sz="2400" b="0" i="0" u="none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b="0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Je m’évalue</a:t>
                      </a:r>
                      <a:endParaRPr lang="fr-FR" sz="2400" b="0" i="0" u="none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66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Mathématique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228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Mathématique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809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Mathématique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793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451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Mathématique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293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167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935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Mathématique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576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Logique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024324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FBE0B35D-3D4A-C3DF-0660-5D6C9822A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363" y="3264934"/>
            <a:ext cx="398780" cy="39751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5BCA111-6327-3F34-58E3-BC26723D4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630" y="3298307"/>
            <a:ext cx="398145" cy="39751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7EE1652-F3D0-983A-D554-7821A3541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5645" y="3267267"/>
            <a:ext cx="397510" cy="39751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2909BCA-E124-CB6B-99FC-255DA3F42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98" y="4074471"/>
            <a:ext cx="398780" cy="39751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1AF35FA-47C8-78B0-3234-740AB9C91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4074471"/>
            <a:ext cx="398145" cy="39751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8D8C5D7-BA3E-36A3-221A-85F05A59F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4074471"/>
            <a:ext cx="397510" cy="39751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F3CF302-DA9F-B57D-65DA-2F8C3D3CF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98" y="4832503"/>
            <a:ext cx="398780" cy="39751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F3767A6-AFEF-4F4D-10FD-B1A841954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4832503"/>
            <a:ext cx="398145" cy="39751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F327EAF-DB31-AD25-0087-D9AE21D9C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4832503"/>
            <a:ext cx="397510" cy="39751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7340487-C075-C6A1-A43B-3961CA211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5679475"/>
            <a:ext cx="398780" cy="39751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BE0E2F3-3B53-4FD2-4F69-4524809F2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5679475"/>
            <a:ext cx="398145" cy="39751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911C75E2-83D2-F7C6-D7B3-F8DBAFEBE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5679475"/>
            <a:ext cx="397510" cy="39751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E8E2B74-567A-D248-6EDA-23292D21F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98" y="6437507"/>
            <a:ext cx="398780" cy="39751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2E7747D2-D2AB-A7DB-CD46-9CA4EB81B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6437507"/>
            <a:ext cx="398145" cy="39751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7E890F0-8C3A-3AE7-0625-7E21B1ADA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6437507"/>
            <a:ext cx="397510" cy="39751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4153BF8-EE9A-97DE-F713-B710464FF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7208510"/>
            <a:ext cx="398780" cy="39751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D0A724D0-405D-CE5F-9944-C648FEC5F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7208510"/>
            <a:ext cx="398145" cy="39751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9E1CC656-D5B0-82DE-0025-BC79D10A4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7208510"/>
            <a:ext cx="397510" cy="39751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46D3898F-60F1-8119-3F9C-B91A9D218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7966542"/>
            <a:ext cx="398780" cy="39751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94CC5BAB-67C7-B07B-4D67-738256881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7966542"/>
            <a:ext cx="398145" cy="39751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C5C4706B-F367-5C36-66DB-92672205B3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7966542"/>
            <a:ext cx="397510" cy="39751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C4E4AE75-56DA-1680-926F-B6B3CD638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8724574"/>
            <a:ext cx="398780" cy="397510"/>
          </a:xfrm>
          <a:prstGeom prst="rect">
            <a:avLst/>
          </a:prstGeom>
        </p:spPr>
      </p:pic>
      <p:pic>
        <p:nvPicPr>
          <p:cNvPr id="1024" name="Image 1023">
            <a:extLst>
              <a:ext uri="{FF2B5EF4-FFF2-40B4-BE49-F238E27FC236}">
                <a16:creationId xmlns:a16="http://schemas.microsoft.com/office/drawing/2014/main" id="{559CF946-AA3B-2410-D604-C57A1E4FD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8724574"/>
            <a:ext cx="398145" cy="397510"/>
          </a:xfrm>
          <a:prstGeom prst="rect">
            <a:avLst/>
          </a:prstGeom>
        </p:spPr>
      </p:pic>
      <p:pic>
        <p:nvPicPr>
          <p:cNvPr id="1025" name="Image 1024">
            <a:extLst>
              <a:ext uri="{FF2B5EF4-FFF2-40B4-BE49-F238E27FC236}">
                <a16:creationId xmlns:a16="http://schemas.microsoft.com/office/drawing/2014/main" id="{7A7A4ED3-61B6-70A5-F9FA-7AC0A61D5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8724574"/>
            <a:ext cx="397510" cy="397510"/>
          </a:xfrm>
          <a:prstGeom prst="rect">
            <a:avLst/>
          </a:prstGeom>
        </p:spPr>
      </p:pic>
      <p:pic>
        <p:nvPicPr>
          <p:cNvPr id="1027" name="Image 1026">
            <a:extLst>
              <a:ext uri="{FF2B5EF4-FFF2-40B4-BE49-F238E27FC236}">
                <a16:creationId xmlns:a16="http://schemas.microsoft.com/office/drawing/2014/main" id="{3554E5AD-C07B-E62B-B455-8C52535F1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98" y="9436184"/>
            <a:ext cx="398780" cy="397510"/>
          </a:xfrm>
          <a:prstGeom prst="rect">
            <a:avLst/>
          </a:prstGeom>
        </p:spPr>
      </p:pic>
      <p:pic>
        <p:nvPicPr>
          <p:cNvPr id="1028" name="Image 1027">
            <a:extLst>
              <a:ext uri="{FF2B5EF4-FFF2-40B4-BE49-F238E27FC236}">
                <a16:creationId xmlns:a16="http://schemas.microsoft.com/office/drawing/2014/main" id="{9C77237D-8E0C-25A5-C135-E36EED822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9436184"/>
            <a:ext cx="398145" cy="397510"/>
          </a:xfrm>
          <a:prstGeom prst="rect">
            <a:avLst/>
          </a:prstGeom>
        </p:spPr>
      </p:pic>
      <p:pic>
        <p:nvPicPr>
          <p:cNvPr id="1029" name="Image 1028">
            <a:extLst>
              <a:ext uri="{FF2B5EF4-FFF2-40B4-BE49-F238E27FC236}">
                <a16:creationId xmlns:a16="http://schemas.microsoft.com/office/drawing/2014/main" id="{81A2D7B0-1F82-D91E-3E90-6BF93CF11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9436184"/>
            <a:ext cx="397510" cy="397510"/>
          </a:xfrm>
          <a:prstGeom prst="rect">
            <a:avLst/>
          </a:prstGeom>
        </p:spPr>
      </p:pic>
      <p:pic>
        <p:nvPicPr>
          <p:cNvPr id="8" name="Picture 4" descr="Coloriage Cartable Ecole Ps Enfant Facile Dessin Cartable à imprimer">
            <a:extLst>
              <a:ext uri="{FF2B5EF4-FFF2-40B4-BE49-F238E27FC236}">
                <a16:creationId xmlns:a16="http://schemas.microsoft.com/office/drawing/2014/main" id="{7F6640ED-FB69-CA14-DC1F-8543A7B9E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702" y="1243939"/>
            <a:ext cx="1040443" cy="85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D245C4F-D123-47B3-3A09-667D16E1CAE1}"/>
              </a:ext>
            </a:extLst>
          </p:cNvPr>
          <p:cNvSpPr txBox="1"/>
          <p:nvPr/>
        </p:nvSpPr>
        <p:spPr>
          <a:xfrm>
            <a:off x="384565" y="367093"/>
            <a:ext cx="209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>
                <a:latin typeface="Cursive standard" pitchFamily="2" charset="0"/>
              </a:rPr>
              <a:t>Edouard  </a:t>
            </a:r>
            <a:endParaRPr lang="fr-FR" sz="3200" dirty="0">
              <a:latin typeface="Cursive standard" pitchFamily="2" charset="0"/>
            </a:endParaRPr>
          </a:p>
        </p:txBody>
      </p:sp>
      <p:pic>
        <p:nvPicPr>
          <p:cNvPr id="2" name="Image 1" descr="Une image contenant fleur&#10;&#10;Description générée automatiquement">
            <a:extLst>
              <a:ext uri="{FF2B5EF4-FFF2-40B4-BE49-F238E27FC236}">
                <a16:creationId xmlns:a16="http://schemas.microsoft.com/office/drawing/2014/main" id="{1BFEB091-8BFA-A1FB-74F1-CFAE6833A6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8" b="94472" l="10000" r="90000">
                        <a14:foregroundMark x1="40444" y1="7538" x2="40444" y2="7538"/>
                        <a14:foregroundMark x1="63556" y1="3685" x2="63556" y2="3685"/>
                        <a14:foregroundMark x1="38667" y1="1675" x2="38667" y2="1675"/>
                        <a14:foregroundMark x1="61556" y1="335" x2="61556" y2="335"/>
                        <a14:foregroundMark x1="54444" y1="94472" x2="54444" y2="944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46338" y="3196726"/>
            <a:ext cx="804912" cy="533925"/>
          </a:xfrm>
          <a:prstGeom prst="rect">
            <a:avLst/>
          </a:prstGeom>
        </p:spPr>
      </p:pic>
      <p:pic>
        <p:nvPicPr>
          <p:cNvPr id="3" name="Image 2" descr="Une image contenant fleur&#10;&#10;Description générée automatiquement">
            <a:extLst>
              <a:ext uri="{FF2B5EF4-FFF2-40B4-BE49-F238E27FC236}">
                <a16:creationId xmlns:a16="http://schemas.microsoft.com/office/drawing/2014/main" id="{F3B36387-3353-42DE-6533-204FE76E5C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8" b="94472" l="10000" r="90000">
                        <a14:foregroundMark x1="40444" y1="7538" x2="40444" y2="7538"/>
                        <a14:foregroundMark x1="63556" y1="3685" x2="63556" y2="3685"/>
                        <a14:foregroundMark x1="38667" y1="1675" x2="38667" y2="1675"/>
                        <a14:foregroundMark x1="61556" y1="335" x2="61556" y2="335"/>
                        <a14:foregroundMark x1="54444" y1="94472" x2="54444" y2="944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6523" y="4030726"/>
            <a:ext cx="804912" cy="533925"/>
          </a:xfrm>
          <a:prstGeom prst="rect">
            <a:avLst/>
          </a:prstGeom>
        </p:spPr>
      </p:pic>
      <p:pic>
        <p:nvPicPr>
          <p:cNvPr id="5" name="Picture 2" descr="St. shamrock du jour de patrick symbole de bonne chance. trèfle vert 3d  isolé sur fond blanc. plante à base de plantes en style cartoon.  illustration vectorielle. 18972980 Art vectoriel chez Vecteezy">
            <a:extLst>
              <a:ext uri="{FF2B5EF4-FFF2-40B4-BE49-F238E27FC236}">
                <a16:creationId xmlns:a16="http://schemas.microsoft.com/office/drawing/2014/main" id="{E440A7F4-62BC-24D1-2582-AB68426DF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523" y="4601340"/>
            <a:ext cx="859835" cy="85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t. shamrock du jour de patrick symbole de bonne chance. trèfle vert 3d  isolé sur fond blanc. plante à base de plantes en style cartoon.  illustration vectorielle. 18972980 Art vectoriel chez Vecteezy">
            <a:extLst>
              <a:ext uri="{FF2B5EF4-FFF2-40B4-BE49-F238E27FC236}">
                <a16:creationId xmlns:a16="http://schemas.microsoft.com/office/drawing/2014/main" id="{CDCC7399-65AF-7DF1-7F7E-D60DD0CE6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600" y="6206344"/>
            <a:ext cx="859835" cy="85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Image 1025" descr="Une image contenant cœur, rouge, Saint-Valentin, Graphique&#10;&#10;Description générée automatiquement">
            <a:extLst>
              <a:ext uri="{FF2B5EF4-FFF2-40B4-BE49-F238E27FC236}">
                <a16:creationId xmlns:a16="http://schemas.microsoft.com/office/drawing/2014/main" id="{27C2BC9B-B49D-A3F8-69E5-A668F3ED5A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5021" y="5515679"/>
            <a:ext cx="602837" cy="602837"/>
          </a:xfrm>
          <a:prstGeom prst="rect">
            <a:avLst/>
          </a:prstGeom>
        </p:spPr>
      </p:pic>
      <p:pic>
        <p:nvPicPr>
          <p:cNvPr id="1030" name="Image 1029" descr="Une image contenant cœur, rouge, Saint-Valentin, Graphique&#10;&#10;Description générée automatiquement">
            <a:extLst>
              <a:ext uri="{FF2B5EF4-FFF2-40B4-BE49-F238E27FC236}">
                <a16:creationId xmlns:a16="http://schemas.microsoft.com/office/drawing/2014/main" id="{B250C5C1-7B7C-11CF-EF52-52B55B5C57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0098" y="7066179"/>
            <a:ext cx="602837" cy="602837"/>
          </a:xfrm>
          <a:prstGeom prst="rect">
            <a:avLst/>
          </a:prstGeom>
        </p:spPr>
      </p:pic>
      <p:pic>
        <p:nvPicPr>
          <p:cNvPr id="1031" name="Image 1030" descr="Une image contenant cœur, connecteur&#10;&#10;Description générée automatiquement">
            <a:extLst>
              <a:ext uri="{FF2B5EF4-FFF2-40B4-BE49-F238E27FC236}">
                <a16:creationId xmlns:a16="http://schemas.microsoft.com/office/drawing/2014/main" id="{CC7049AC-8A02-6355-D93E-7F98F1998F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667" b="97778" l="5778" r="94667">
                        <a14:foregroundMark x1="36000" y1="4889" x2="36000" y2="4889"/>
                        <a14:foregroundMark x1="64000" y1="2667" x2="64000" y2="2667"/>
                        <a14:foregroundMark x1="6222" y1="44444" x2="6222" y2="44444"/>
                        <a14:foregroundMark x1="94667" y1="42222" x2="94667" y2="42222"/>
                        <a14:foregroundMark x1="44889" y1="97778" x2="44889" y2="9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5021" y="7850784"/>
            <a:ext cx="581045" cy="581045"/>
          </a:xfrm>
          <a:prstGeom prst="rect">
            <a:avLst/>
          </a:prstGeom>
        </p:spPr>
      </p:pic>
      <p:pic>
        <p:nvPicPr>
          <p:cNvPr id="1032" name="Picture 2" descr="St. shamrock du jour de patrick symbole de bonne chance. trèfle vert 3d  isolé sur fond blanc. plante à base de plantes en style cartoon.  illustration vectorielle. 18972980 Art vectoriel chez Vecteezy">
            <a:extLst>
              <a:ext uri="{FF2B5EF4-FFF2-40B4-BE49-F238E27FC236}">
                <a16:creationId xmlns:a16="http://schemas.microsoft.com/office/drawing/2014/main" id="{4ECBD348-DF23-FD3B-AF59-3C152BE74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625" y="8431829"/>
            <a:ext cx="859835" cy="85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Image 1032">
            <a:extLst>
              <a:ext uri="{FF2B5EF4-FFF2-40B4-BE49-F238E27FC236}">
                <a16:creationId xmlns:a16="http://schemas.microsoft.com/office/drawing/2014/main" id="{31DC1A1B-A982-3A0D-48B5-2FB1DDCC0D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125" b="97656" l="10000" r="90000">
                        <a14:foregroundMark x1="38667" y1="4688" x2="38667" y2="4688"/>
                        <a14:foregroundMark x1="61556" y1="3125" x2="61556" y2="3125"/>
                        <a14:foregroundMark x1="39333" y1="97656" x2="39333" y2="97656"/>
                        <a14:foregroundMark x1="39333" y1="3125" x2="39333" y2="3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7875" y="9375229"/>
            <a:ext cx="1006716" cy="57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32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BD5B6-DE5B-D727-5226-DB1501686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4A28FD2A-2877-93AC-7DAB-0ECB2C5BBD7B}"/>
              </a:ext>
            </a:extLst>
          </p:cNvPr>
          <p:cNvSpPr/>
          <p:nvPr/>
        </p:nvSpPr>
        <p:spPr>
          <a:xfrm>
            <a:off x="384565" y="1167988"/>
            <a:ext cx="6790544" cy="103432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dirty="0">
                <a:solidFill>
                  <a:schemeClr val="tx1"/>
                </a:solidFill>
                <a:latin typeface="Cursive standard" pitchFamily="2" charset="0"/>
              </a:rPr>
              <a:t>Mon plan de travail </a:t>
            </a:r>
          </a:p>
          <a:p>
            <a:pPr algn="ctr"/>
            <a:r>
              <a:rPr lang="fr-BE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ursive standard" pitchFamily="2" charset="0"/>
              </a:rPr>
              <a:t>Semaine 3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  <a:latin typeface="Cursive standard" pitchFamily="2" charset="0"/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C20CA3BF-016D-5014-3851-A90BE69799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770239"/>
              </p:ext>
            </p:extLst>
          </p:nvPr>
        </p:nvGraphicFramePr>
        <p:xfrm>
          <a:off x="474506" y="2629688"/>
          <a:ext cx="6610662" cy="7402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554">
                  <a:extLst>
                    <a:ext uri="{9D8B030D-6E8A-4147-A177-3AD203B41FA5}">
                      <a16:colId xmlns:a16="http://schemas.microsoft.com/office/drawing/2014/main" val="800537256"/>
                    </a:ext>
                  </a:extLst>
                </a:gridCol>
                <a:gridCol w="2203554">
                  <a:extLst>
                    <a:ext uri="{9D8B030D-6E8A-4147-A177-3AD203B41FA5}">
                      <a16:colId xmlns:a16="http://schemas.microsoft.com/office/drawing/2014/main" val="944589690"/>
                    </a:ext>
                  </a:extLst>
                </a:gridCol>
                <a:gridCol w="2203554">
                  <a:extLst>
                    <a:ext uri="{9D8B030D-6E8A-4147-A177-3AD203B41FA5}">
                      <a16:colId xmlns:a16="http://schemas.microsoft.com/office/drawing/2014/main" val="236506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400" b="1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Nom</a:t>
                      </a:r>
                      <a:r>
                        <a:rPr lang="fr-BE" sz="2400" b="0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 du centre</a:t>
                      </a:r>
                      <a:endParaRPr lang="fr-FR" sz="2400" b="0" i="0" u="none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b="1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Couleur</a:t>
                      </a:r>
                      <a:r>
                        <a:rPr lang="fr-BE" sz="2400" b="0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 du trèfle</a:t>
                      </a:r>
                      <a:endParaRPr lang="fr-FR" sz="2400" b="0" i="0" u="none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b="0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Je m’évalue</a:t>
                      </a:r>
                      <a:endParaRPr lang="fr-FR" sz="2400" b="0" i="0" u="none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66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228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Graphisme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809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793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Mathématique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451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293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Mathématique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167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935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576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Logique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024324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8AAD3758-E529-A364-A9FB-10A503B82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363" y="3264934"/>
            <a:ext cx="398780" cy="39751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296D78B-2250-4393-B2E0-F44389D65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630" y="3298307"/>
            <a:ext cx="398145" cy="39751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0FDC27E-2679-9C6E-AC95-E14EB573D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5645" y="3267267"/>
            <a:ext cx="397510" cy="39751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EEEDA31-1AC3-DB2A-89E6-B794DE5CA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98" y="4074471"/>
            <a:ext cx="398780" cy="39751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B33163B-DC88-D187-22F6-61083A124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4074471"/>
            <a:ext cx="398145" cy="39751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C1B9A40-1791-B371-26B5-0B8B47D35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4074471"/>
            <a:ext cx="397510" cy="39751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D4ECFF7-1A6F-39C0-C936-7E5CA4377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98" y="4832503"/>
            <a:ext cx="398780" cy="39751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325C7B3-892E-2038-A2BA-DBA4F5C98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4832503"/>
            <a:ext cx="398145" cy="39751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0093E40-20AD-BA16-927A-AA08E694E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4832503"/>
            <a:ext cx="397510" cy="39751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EF7A56D-68D1-CEFB-0E70-153D6B52C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5679475"/>
            <a:ext cx="398780" cy="39751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5F2E345-6791-C9BA-07C8-762D79E30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5679475"/>
            <a:ext cx="398145" cy="39751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CC4C5B6-CCEE-2BC7-4A05-563C8DC2A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5679475"/>
            <a:ext cx="397510" cy="39751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C010A7D-D76E-3BA4-EB8A-3647EC0F5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98" y="6437507"/>
            <a:ext cx="398780" cy="39751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5C902B01-ADA6-FF1D-1E6D-FE9D2989C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6437507"/>
            <a:ext cx="398145" cy="39751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98FF1A58-DC7B-93EC-1E8F-D1286818E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6437507"/>
            <a:ext cx="397510" cy="39751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119D951-D834-6A3B-41E5-17F17C36E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7208510"/>
            <a:ext cx="398780" cy="39751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479635F6-EC09-6ED5-F850-958B093A2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7208510"/>
            <a:ext cx="398145" cy="39751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3DE6C99F-9C57-56F6-14AD-ADA6FE404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7208510"/>
            <a:ext cx="397510" cy="39751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AB131048-0991-451F-DCC4-AC8917832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7966542"/>
            <a:ext cx="398780" cy="39751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327F813E-6AC8-504A-AE93-ECC5BBCD7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7966542"/>
            <a:ext cx="398145" cy="39751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90D56FAE-250D-1A96-45EE-F7D3A3F61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7966542"/>
            <a:ext cx="397510" cy="39751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D35470E7-5E5F-D9F3-647D-857AF1EB1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8724574"/>
            <a:ext cx="398780" cy="397510"/>
          </a:xfrm>
          <a:prstGeom prst="rect">
            <a:avLst/>
          </a:prstGeom>
        </p:spPr>
      </p:pic>
      <p:pic>
        <p:nvPicPr>
          <p:cNvPr id="1024" name="Image 1023">
            <a:extLst>
              <a:ext uri="{FF2B5EF4-FFF2-40B4-BE49-F238E27FC236}">
                <a16:creationId xmlns:a16="http://schemas.microsoft.com/office/drawing/2014/main" id="{EB7726BC-DF79-8962-5DB6-46E0AFF71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8724574"/>
            <a:ext cx="398145" cy="397510"/>
          </a:xfrm>
          <a:prstGeom prst="rect">
            <a:avLst/>
          </a:prstGeom>
        </p:spPr>
      </p:pic>
      <p:pic>
        <p:nvPicPr>
          <p:cNvPr id="1025" name="Image 1024">
            <a:extLst>
              <a:ext uri="{FF2B5EF4-FFF2-40B4-BE49-F238E27FC236}">
                <a16:creationId xmlns:a16="http://schemas.microsoft.com/office/drawing/2014/main" id="{8BAD9A34-C0BD-6055-1DC4-79B7592FD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8724574"/>
            <a:ext cx="397510" cy="397510"/>
          </a:xfrm>
          <a:prstGeom prst="rect">
            <a:avLst/>
          </a:prstGeom>
        </p:spPr>
      </p:pic>
      <p:pic>
        <p:nvPicPr>
          <p:cNvPr id="1027" name="Image 1026">
            <a:extLst>
              <a:ext uri="{FF2B5EF4-FFF2-40B4-BE49-F238E27FC236}">
                <a16:creationId xmlns:a16="http://schemas.microsoft.com/office/drawing/2014/main" id="{ECF9A011-38F3-F2DC-C7BB-606EEB571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98" y="9436184"/>
            <a:ext cx="398780" cy="397510"/>
          </a:xfrm>
          <a:prstGeom prst="rect">
            <a:avLst/>
          </a:prstGeom>
        </p:spPr>
      </p:pic>
      <p:pic>
        <p:nvPicPr>
          <p:cNvPr id="1028" name="Image 1027">
            <a:extLst>
              <a:ext uri="{FF2B5EF4-FFF2-40B4-BE49-F238E27FC236}">
                <a16:creationId xmlns:a16="http://schemas.microsoft.com/office/drawing/2014/main" id="{269DEC0F-ED2A-8C74-B5BC-93E32BFE4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9436184"/>
            <a:ext cx="398145" cy="397510"/>
          </a:xfrm>
          <a:prstGeom prst="rect">
            <a:avLst/>
          </a:prstGeom>
        </p:spPr>
      </p:pic>
      <p:pic>
        <p:nvPicPr>
          <p:cNvPr id="1029" name="Image 1028">
            <a:extLst>
              <a:ext uri="{FF2B5EF4-FFF2-40B4-BE49-F238E27FC236}">
                <a16:creationId xmlns:a16="http://schemas.microsoft.com/office/drawing/2014/main" id="{B2299C2E-00B1-60DE-A531-4241441ED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9436184"/>
            <a:ext cx="397510" cy="397510"/>
          </a:xfrm>
          <a:prstGeom prst="rect">
            <a:avLst/>
          </a:prstGeom>
        </p:spPr>
      </p:pic>
      <p:pic>
        <p:nvPicPr>
          <p:cNvPr id="8" name="Picture 4" descr="Coloriage Cartable Ecole Ps Enfant Facile Dessin Cartable à imprimer">
            <a:extLst>
              <a:ext uri="{FF2B5EF4-FFF2-40B4-BE49-F238E27FC236}">
                <a16:creationId xmlns:a16="http://schemas.microsoft.com/office/drawing/2014/main" id="{B4770C2E-031B-2217-F3DB-9956DEE8D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702" y="1243939"/>
            <a:ext cx="1040443" cy="85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A5680E8-A54D-86FF-5ABE-35D7CCB63C26}"/>
              </a:ext>
            </a:extLst>
          </p:cNvPr>
          <p:cNvSpPr txBox="1"/>
          <p:nvPr/>
        </p:nvSpPr>
        <p:spPr>
          <a:xfrm>
            <a:off x="384565" y="367093"/>
            <a:ext cx="209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err="1">
                <a:latin typeface="Cursive standard" pitchFamily="2" charset="0"/>
              </a:rPr>
              <a:t>Maxandre</a:t>
            </a:r>
            <a:r>
              <a:rPr lang="fr-BE" sz="3200" dirty="0">
                <a:latin typeface="Cursive standard" pitchFamily="2" charset="0"/>
              </a:rPr>
              <a:t>  </a:t>
            </a:r>
            <a:endParaRPr lang="fr-FR" sz="3200" dirty="0">
              <a:latin typeface="Cursive standard" pitchFamily="2" charset="0"/>
            </a:endParaRPr>
          </a:p>
        </p:txBody>
      </p:sp>
      <p:pic>
        <p:nvPicPr>
          <p:cNvPr id="2" name="Image 1" descr="Une image contenant fleur&#10;&#10;Description générée automatiquement">
            <a:extLst>
              <a:ext uri="{FF2B5EF4-FFF2-40B4-BE49-F238E27FC236}">
                <a16:creationId xmlns:a16="http://schemas.microsoft.com/office/drawing/2014/main" id="{76AE9563-9B73-4D6D-1FDA-4BFE2D6BE2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8" b="94472" l="10000" r="90000">
                        <a14:foregroundMark x1="40444" y1="7538" x2="40444" y2="7538"/>
                        <a14:foregroundMark x1="63556" y1="3685" x2="63556" y2="3685"/>
                        <a14:foregroundMark x1="38667" y1="1675" x2="38667" y2="1675"/>
                        <a14:foregroundMark x1="61556" y1="335" x2="61556" y2="335"/>
                        <a14:foregroundMark x1="54444" y1="94472" x2="54444" y2="944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8961" y="3232239"/>
            <a:ext cx="804912" cy="5339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926C8D6-CAD9-11A0-FAB4-2E10ADB28C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25" b="97656" l="10000" r="90000">
                        <a14:foregroundMark x1="38667" y1="4688" x2="38667" y2="4688"/>
                        <a14:foregroundMark x1="61556" y1="3125" x2="61556" y2="3125"/>
                        <a14:foregroundMark x1="39333" y1="97656" x2="39333" y2="97656"/>
                        <a14:foregroundMark x1="39333" y1="3125" x2="39333" y2="3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88059" y="3986871"/>
            <a:ext cx="1006716" cy="572710"/>
          </a:xfrm>
          <a:prstGeom prst="rect">
            <a:avLst/>
          </a:prstGeom>
        </p:spPr>
      </p:pic>
      <p:pic>
        <p:nvPicPr>
          <p:cNvPr id="5" name="Image 4" descr="Une image contenant fleur&#10;&#10;Description générée automatiquement">
            <a:extLst>
              <a:ext uri="{FF2B5EF4-FFF2-40B4-BE49-F238E27FC236}">
                <a16:creationId xmlns:a16="http://schemas.microsoft.com/office/drawing/2014/main" id="{95476522-C7A1-3B49-9522-C9F4B73174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8" b="94472" l="10000" r="90000">
                        <a14:foregroundMark x1="40444" y1="7538" x2="40444" y2="7538"/>
                        <a14:foregroundMark x1="63556" y1="3685" x2="63556" y2="3685"/>
                        <a14:foregroundMark x1="38667" y1="1675" x2="38667" y2="1675"/>
                        <a14:foregroundMark x1="61556" y1="335" x2="61556" y2="335"/>
                        <a14:foregroundMark x1="54444" y1="94472" x2="54444" y2="944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8961" y="4697029"/>
            <a:ext cx="804912" cy="533925"/>
          </a:xfrm>
          <a:prstGeom prst="rect">
            <a:avLst/>
          </a:prstGeom>
        </p:spPr>
      </p:pic>
      <p:pic>
        <p:nvPicPr>
          <p:cNvPr id="6" name="Image 5" descr="Une image contenant cœur, connecteur&#10;&#10;Description générée automatiquement">
            <a:extLst>
              <a:ext uri="{FF2B5EF4-FFF2-40B4-BE49-F238E27FC236}">
                <a16:creationId xmlns:a16="http://schemas.microsoft.com/office/drawing/2014/main" id="{065A4FB5-74B6-4DA2-BF9D-28CACF3BEA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667" b="97778" l="5778" r="94667">
                        <a14:foregroundMark x1="36000" y1="4889" x2="36000" y2="4889"/>
                        <a14:foregroundMark x1="64000" y1="2667" x2="64000" y2="2667"/>
                        <a14:foregroundMark x1="6222" y1="44444" x2="6222" y2="44444"/>
                        <a14:foregroundMark x1="94667" y1="42222" x2="94667" y2="42222"/>
                        <a14:foregroundMark x1="44889" y1="97778" x2="44889" y2="9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2828" y="6345739"/>
            <a:ext cx="581045" cy="581045"/>
          </a:xfrm>
          <a:prstGeom prst="rect">
            <a:avLst/>
          </a:prstGeom>
        </p:spPr>
      </p:pic>
      <p:pic>
        <p:nvPicPr>
          <p:cNvPr id="1026" name="Picture 2" descr="St. shamrock du jour de patrick symbole de bonne chance. trèfle vert 3d  isolé sur fond blanc. plante à base de plantes en style cartoon.  illustration vectorielle. 18972980 Art vectoriel chez Vecteezy">
            <a:extLst>
              <a:ext uri="{FF2B5EF4-FFF2-40B4-BE49-F238E27FC236}">
                <a16:creationId xmlns:a16="http://schemas.microsoft.com/office/drawing/2014/main" id="{0202FD46-ECFB-BBB0-847D-75D4C3902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32" y="6924243"/>
            <a:ext cx="859835" cy="85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Image 1029" descr="Une image contenant fleur&#10;&#10;Description générée automatiquement">
            <a:extLst>
              <a:ext uri="{FF2B5EF4-FFF2-40B4-BE49-F238E27FC236}">
                <a16:creationId xmlns:a16="http://schemas.microsoft.com/office/drawing/2014/main" id="{AAE4BED9-4E32-FA20-FBA2-C75A0BCD7F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8" b="94472" l="10000" r="90000">
                        <a14:foregroundMark x1="40444" y1="7538" x2="40444" y2="7538"/>
                        <a14:foregroundMark x1="63556" y1="3685" x2="63556" y2="3685"/>
                        <a14:foregroundMark x1="38667" y1="1675" x2="38667" y2="1675"/>
                        <a14:foregroundMark x1="61556" y1="335" x2="61556" y2="335"/>
                        <a14:foregroundMark x1="54444" y1="94472" x2="54444" y2="944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4322" y="7793756"/>
            <a:ext cx="804912" cy="533925"/>
          </a:xfrm>
          <a:prstGeom prst="rect">
            <a:avLst/>
          </a:prstGeom>
        </p:spPr>
      </p:pic>
      <p:pic>
        <p:nvPicPr>
          <p:cNvPr id="1031" name="Image 1030" descr="Une image contenant cœur, rouge, Saint-Valentin, Graphique&#10;&#10;Description générée automatiquement">
            <a:extLst>
              <a:ext uri="{FF2B5EF4-FFF2-40B4-BE49-F238E27FC236}">
                <a16:creationId xmlns:a16="http://schemas.microsoft.com/office/drawing/2014/main" id="{C0A30045-0769-E5CB-60EC-632033F60CD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91036" y="8519247"/>
            <a:ext cx="602837" cy="602837"/>
          </a:xfrm>
          <a:prstGeom prst="rect">
            <a:avLst/>
          </a:prstGeom>
        </p:spPr>
      </p:pic>
      <p:pic>
        <p:nvPicPr>
          <p:cNvPr id="1032" name="Image 1031">
            <a:extLst>
              <a:ext uri="{FF2B5EF4-FFF2-40B4-BE49-F238E27FC236}">
                <a16:creationId xmlns:a16="http://schemas.microsoft.com/office/drawing/2014/main" id="{6828D3E1-9A07-8B93-D27F-36DA6A7F5F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25" b="97656" l="10000" r="90000">
                        <a14:foregroundMark x1="38667" y1="4688" x2="38667" y2="4688"/>
                        <a14:foregroundMark x1="61556" y1="3125" x2="61556" y2="3125"/>
                        <a14:foregroundMark x1="39333" y1="97656" x2="39333" y2="97656"/>
                        <a14:foregroundMark x1="39333" y1="3125" x2="39333" y2="3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9991" y="9348584"/>
            <a:ext cx="1006716" cy="572710"/>
          </a:xfrm>
          <a:prstGeom prst="rect">
            <a:avLst/>
          </a:prstGeom>
        </p:spPr>
      </p:pic>
      <p:pic>
        <p:nvPicPr>
          <p:cNvPr id="1033" name="Image 1032" descr="Une image contenant fleur&#10;&#10;Description générée automatiquement">
            <a:extLst>
              <a:ext uri="{FF2B5EF4-FFF2-40B4-BE49-F238E27FC236}">
                <a16:creationId xmlns:a16="http://schemas.microsoft.com/office/drawing/2014/main" id="{7D0AE765-0581-5C7A-7394-D9FC758F76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8" b="94472" l="10000" r="90000">
                        <a14:foregroundMark x1="40444" y1="7538" x2="40444" y2="7538"/>
                        <a14:foregroundMark x1="63556" y1="3685" x2="63556" y2="3685"/>
                        <a14:foregroundMark x1="38667" y1="1675" x2="38667" y2="1675"/>
                        <a14:foregroundMark x1="61556" y1="335" x2="61556" y2="335"/>
                        <a14:foregroundMark x1="54444" y1="94472" x2="54444" y2="944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4322" y="5502691"/>
            <a:ext cx="804912" cy="5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17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2849F-FAF8-E0ED-F6DB-D25E5F659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779A5BB1-17A3-6ADB-1806-9DF7137DD3DC}"/>
              </a:ext>
            </a:extLst>
          </p:cNvPr>
          <p:cNvSpPr/>
          <p:nvPr/>
        </p:nvSpPr>
        <p:spPr>
          <a:xfrm>
            <a:off x="384565" y="1167988"/>
            <a:ext cx="6790544" cy="103432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dirty="0">
                <a:solidFill>
                  <a:schemeClr val="tx1"/>
                </a:solidFill>
                <a:latin typeface="Cursive standard" pitchFamily="2" charset="0"/>
              </a:rPr>
              <a:t>Mon plan de travail </a:t>
            </a:r>
          </a:p>
          <a:p>
            <a:pPr algn="ctr"/>
            <a:r>
              <a:rPr lang="fr-BE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ursive standard" pitchFamily="2" charset="0"/>
              </a:rPr>
              <a:t>Semaine 3 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  <a:latin typeface="Cursive standard" pitchFamily="2" charset="0"/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3555E375-5992-1AE7-5879-0A10D15837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240046"/>
              </p:ext>
            </p:extLst>
          </p:nvPr>
        </p:nvGraphicFramePr>
        <p:xfrm>
          <a:off x="474506" y="2629688"/>
          <a:ext cx="6610662" cy="7402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554">
                  <a:extLst>
                    <a:ext uri="{9D8B030D-6E8A-4147-A177-3AD203B41FA5}">
                      <a16:colId xmlns:a16="http://schemas.microsoft.com/office/drawing/2014/main" val="800537256"/>
                    </a:ext>
                  </a:extLst>
                </a:gridCol>
                <a:gridCol w="2203554">
                  <a:extLst>
                    <a:ext uri="{9D8B030D-6E8A-4147-A177-3AD203B41FA5}">
                      <a16:colId xmlns:a16="http://schemas.microsoft.com/office/drawing/2014/main" val="944589690"/>
                    </a:ext>
                  </a:extLst>
                </a:gridCol>
                <a:gridCol w="2203554">
                  <a:extLst>
                    <a:ext uri="{9D8B030D-6E8A-4147-A177-3AD203B41FA5}">
                      <a16:colId xmlns:a16="http://schemas.microsoft.com/office/drawing/2014/main" val="236506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400" b="1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Nom</a:t>
                      </a:r>
                      <a:r>
                        <a:rPr lang="fr-BE" sz="2400" b="0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 du centre</a:t>
                      </a:r>
                      <a:endParaRPr lang="fr-FR" sz="2400" b="0" i="0" u="none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b="1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Couleur</a:t>
                      </a:r>
                      <a:r>
                        <a:rPr lang="fr-BE" sz="2400" b="0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 du trèfle</a:t>
                      </a:r>
                      <a:endParaRPr lang="fr-FR" sz="2400" b="0" i="0" u="none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b="0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Je m’évalue</a:t>
                      </a:r>
                      <a:endParaRPr lang="fr-FR" sz="2400" b="0" i="0" u="none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66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228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809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Mathématique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793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Graphisme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451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293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Graphisme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167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935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Logique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576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Logique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024324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290C15B6-DACD-CBAD-8951-D8964D18F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363" y="3264934"/>
            <a:ext cx="398780" cy="39751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888207E-8BA8-5E9A-6487-1589E9081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630" y="3298307"/>
            <a:ext cx="398145" cy="39751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45CCB14-0CA2-1457-5516-3BD3C3E81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5645" y="3267267"/>
            <a:ext cx="397510" cy="39751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6BF0FE8-6888-2F71-80F2-115951557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98" y="4074471"/>
            <a:ext cx="398780" cy="39751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7A5BA4D-9A4E-64E2-2AE1-F9CA36227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4074471"/>
            <a:ext cx="398145" cy="39751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8CF6540-1D16-6BE4-9B33-E7C089562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4074471"/>
            <a:ext cx="397510" cy="39751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5FDB9A9-AE57-2149-52B0-8C908C8E9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98" y="4832503"/>
            <a:ext cx="398780" cy="39751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31FC657-096F-EE21-C17B-E5F58C741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4832503"/>
            <a:ext cx="398145" cy="39751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EFCEEAB-0535-0571-F368-56BF1B27D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4832503"/>
            <a:ext cx="397510" cy="39751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A32A26B-A389-35CA-DCBD-FFB6A2967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5679475"/>
            <a:ext cx="398780" cy="39751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5B058B9A-2DA5-DAB4-1F77-299B787A4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5679475"/>
            <a:ext cx="398145" cy="39751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A6FBF462-6182-4A55-BC56-9340834C2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5679475"/>
            <a:ext cx="397510" cy="39751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9C05F535-B973-30AD-A091-C0864123C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98" y="6437507"/>
            <a:ext cx="398780" cy="39751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161E5B4B-2CBC-CE38-9AD1-239B8D6A6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6437507"/>
            <a:ext cx="398145" cy="39751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65C51CAA-27E7-1432-06B9-C055F63D3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6437507"/>
            <a:ext cx="397510" cy="39751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976E425B-EB66-6319-3104-3FF8F1509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7208510"/>
            <a:ext cx="398780" cy="39751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B85C463-B64F-C71F-E79B-A9AFF00A9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7208510"/>
            <a:ext cx="398145" cy="39751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2FE71B94-2413-ADE6-FC79-50CD5B945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7208510"/>
            <a:ext cx="397510" cy="39751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5330C00F-13F9-9B87-F4D5-B4799E16D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7966542"/>
            <a:ext cx="398780" cy="39751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DAD16ABF-6BFA-888E-5D2F-31D8B0D5C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7966542"/>
            <a:ext cx="398145" cy="39751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1CC0738F-B1F2-5229-666E-5D2BCA2AF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7966542"/>
            <a:ext cx="397510" cy="39751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89EAEB58-04A9-06B1-349C-B17301B1F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8724574"/>
            <a:ext cx="398780" cy="397510"/>
          </a:xfrm>
          <a:prstGeom prst="rect">
            <a:avLst/>
          </a:prstGeom>
        </p:spPr>
      </p:pic>
      <p:pic>
        <p:nvPicPr>
          <p:cNvPr id="1024" name="Image 1023">
            <a:extLst>
              <a:ext uri="{FF2B5EF4-FFF2-40B4-BE49-F238E27FC236}">
                <a16:creationId xmlns:a16="http://schemas.microsoft.com/office/drawing/2014/main" id="{5DECA220-028D-BA0D-CF33-837BB5F1D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8724574"/>
            <a:ext cx="398145" cy="397510"/>
          </a:xfrm>
          <a:prstGeom prst="rect">
            <a:avLst/>
          </a:prstGeom>
        </p:spPr>
      </p:pic>
      <p:pic>
        <p:nvPicPr>
          <p:cNvPr id="1025" name="Image 1024">
            <a:extLst>
              <a:ext uri="{FF2B5EF4-FFF2-40B4-BE49-F238E27FC236}">
                <a16:creationId xmlns:a16="http://schemas.microsoft.com/office/drawing/2014/main" id="{2151DB7D-BCEF-C151-E039-B55233E9DD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8724574"/>
            <a:ext cx="397510" cy="397510"/>
          </a:xfrm>
          <a:prstGeom prst="rect">
            <a:avLst/>
          </a:prstGeom>
        </p:spPr>
      </p:pic>
      <p:pic>
        <p:nvPicPr>
          <p:cNvPr id="1027" name="Image 1026">
            <a:extLst>
              <a:ext uri="{FF2B5EF4-FFF2-40B4-BE49-F238E27FC236}">
                <a16:creationId xmlns:a16="http://schemas.microsoft.com/office/drawing/2014/main" id="{D4CE84D8-850F-9F01-30B9-A74A64B4F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98" y="9436184"/>
            <a:ext cx="398780" cy="397510"/>
          </a:xfrm>
          <a:prstGeom prst="rect">
            <a:avLst/>
          </a:prstGeom>
        </p:spPr>
      </p:pic>
      <p:pic>
        <p:nvPicPr>
          <p:cNvPr id="1028" name="Image 1027">
            <a:extLst>
              <a:ext uri="{FF2B5EF4-FFF2-40B4-BE49-F238E27FC236}">
                <a16:creationId xmlns:a16="http://schemas.microsoft.com/office/drawing/2014/main" id="{F3EFFDAE-14CD-8368-0F44-CB506146E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9436184"/>
            <a:ext cx="398145" cy="397510"/>
          </a:xfrm>
          <a:prstGeom prst="rect">
            <a:avLst/>
          </a:prstGeom>
        </p:spPr>
      </p:pic>
      <p:pic>
        <p:nvPicPr>
          <p:cNvPr id="1029" name="Image 1028">
            <a:extLst>
              <a:ext uri="{FF2B5EF4-FFF2-40B4-BE49-F238E27FC236}">
                <a16:creationId xmlns:a16="http://schemas.microsoft.com/office/drawing/2014/main" id="{A936D4DB-DF0A-1D9C-FF64-25C9AF2E8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9436184"/>
            <a:ext cx="397510" cy="397510"/>
          </a:xfrm>
          <a:prstGeom prst="rect">
            <a:avLst/>
          </a:prstGeom>
        </p:spPr>
      </p:pic>
      <p:pic>
        <p:nvPicPr>
          <p:cNvPr id="8" name="Picture 4" descr="Coloriage Cartable Ecole Ps Enfant Facile Dessin Cartable à imprimer">
            <a:extLst>
              <a:ext uri="{FF2B5EF4-FFF2-40B4-BE49-F238E27FC236}">
                <a16:creationId xmlns:a16="http://schemas.microsoft.com/office/drawing/2014/main" id="{B03275B9-D74F-F55D-A268-D41272B5E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702" y="1243939"/>
            <a:ext cx="1040443" cy="85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190F4CB-5728-6763-A816-090FD27D5ED6}"/>
              </a:ext>
            </a:extLst>
          </p:cNvPr>
          <p:cNvSpPr txBox="1"/>
          <p:nvPr/>
        </p:nvSpPr>
        <p:spPr>
          <a:xfrm>
            <a:off x="384565" y="367093"/>
            <a:ext cx="209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>
                <a:latin typeface="Cursive standard" pitchFamily="2" charset="0"/>
              </a:rPr>
              <a:t>Molly  </a:t>
            </a:r>
            <a:endParaRPr lang="fr-FR" sz="3200" dirty="0">
              <a:latin typeface="Cursive standard" pitchFamily="2" charset="0"/>
            </a:endParaRPr>
          </a:p>
        </p:txBody>
      </p:sp>
      <p:pic>
        <p:nvPicPr>
          <p:cNvPr id="2" name="Image 1" descr="Une image contenant cœur, rouge, Saint-Valentin, Graphique&#10;&#10;Description générée automatiquement">
            <a:extLst>
              <a:ext uri="{FF2B5EF4-FFF2-40B4-BE49-F238E27FC236}">
                <a16:creationId xmlns:a16="http://schemas.microsoft.com/office/drawing/2014/main" id="{4D4C756C-39AD-8F7A-8C6F-C9644EC7CC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8418" y="3195643"/>
            <a:ext cx="602837" cy="602837"/>
          </a:xfrm>
          <a:prstGeom prst="rect">
            <a:avLst/>
          </a:prstGeom>
        </p:spPr>
      </p:pic>
      <p:pic>
        <p:nvPicPr>
          <p:cNvPr id="3" name="Image 2" descr="Une image contenant cœur, connecteur&#10;&#10;Description générée automatiquement">
            <a:extLst>
              <a:ext uri="{FF2B5EF4-FFF2-40B4-BE49-F238E27FC236}">
                <a16:creationId xmlns:a16="http://schemas.microsoft.com/office/drawing/2014/main" id="{8EF1328B-4745-CD5D-DF3D-858083CC97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67" b="97778" l="5778" r="94667">
                        <a14:foregroundMark x1="36000" y1="4889" x2="36000" y2="4889"/>
                        <a14:foregroundMark x1="64000" y1="2667" x2="64000" y2="2667"/>
                        <a14:foregroundMark x1="6222" y1="44444" x2="6222" y2="44444"/>
                        <a14:foregroundMark x1="94667" y1="42222" x2="94667" y2="42222"/>
                        <a14:foregroundMark x1="44889" y1="97778" x2="44889" y2="9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1444" y="3975060"/>
            <a:ext cx="581045" cy="581045"/>
          </a:xfrm>
          <a:prstGeom prst="rect">
            <a:avLst/>
          </a:prstGeom>
        </p:spPr>
      </p:pic>
      <p:pic>
        <p:nvPicPr>
          <p:cNvPr id="5" name="Image 4" descr="Une image contenant fleur&#10;&#10;Description générée automatiquement">
            <a:extLst>
              <a:ext uri="{FF2B5EF4-FFF2-40B4-BE49-F238E27FC236}">
                <a16:creationId xmlns:a16="http://schemas.microsoft.com/office/drawing/2014/main" id="{E1D02B62-0073-5563-2966-948CD5FFDB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8" b="94472" l="10000" r="90000">
                        <a14:foregroundMark x1="40444" y1="7538" x2="40444" y2="7538"/>
                        <a14:foregroundMark x1="63556" y1="3685" x2="63556" y2="3685"/>
                        <a14:foregroundMark x1="38667" y1="1675" x2="38667" y2="1675"/>
                        <a14:foregroundMark x1="61556" y1="335" x2="61556" y2="335"/>
                        <a14:foregroundMark x1="54444" y1="94472" x2="54444" y2="944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9510" y="4696088"/>
            <a:ext cx="804912" cy="5339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39532DA-B872-0B40-FDD0-3AE1253286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25" b="97656" l="10000" r="90000">
                        <a14:foregroundMark x1="38667" y1="4688" x2="38667" y2="4688"/>
                        <a14:foregroundMark x1="61556" y1="3125" x2="61556" y2="3125"/>
                        <a14:foregroundMark x1="39333" y1="97656" x2="39333" y2="97656"/>
                        <a14:foregroundMark x1="39333" y1="3125" x2="39333" y2="3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2223" y="5525110"/>
            <a:ext cx="1006716" cy="572710"/>
          </a:xfrm>
          <a:prstGeom prst="rect">
            <a:avLst/>
          </a:prstGeom>
        </p:spPr>
      </p:pic>
      <p:pic>
        <p:nvPicPr>
          <p:cNvPr id="1026" name="Image 1025" descr="Une image contenant cœur, connecteur&#10;&#10;Description générée automatiquement">
            <a:extLst>
              <a:ext uri="{FF2B5EF4-FFF2-40B4-BE49-F238E27FC236}">
                <a16:creationId xmlns:a16="http://schemas.microsoft.com/office/drawing/2014/main" id="{4834C413-713B-42A5-CDF0-FFFDF189B0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67" b="97778" l="5778" r="94667">
                        <a14:foregroundMark x1="36000" y1="4889" x2="36000" y2="4889"/>
                        <a14:foregroundMark x1="64000" y1="2667" x2="64000" y2="2667"/>
                        <a14:foregroundMark x1="6222" y1="44444" x2="6222" y2="44444"/>
                        <a14:foregroundMark x1="94667" y1="42222" x2="94667" y2="42222"/>
                        <a14:foregroundMark x1="44889" y1="97778" x2="44889" y2="9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9339" y="7024975"/>
            <a:ext cx="581045" cy="581045"/>
          </a:xfrm>
          <a:prstGeom prst="rect">
            <a:avLst/>
          </a:prstGeom>
        </p:spPr>
      </p:pic>
      <p:pic>
        <p:nvPicPr>
          <p:cNvPr id="1030" name="Image 1029" descr="Une image contenant cœur, rouge, Saint-Valentin, Graphique&#10;&#10;Description générée automatiquement">
            <a:extLst>
              <a:ext uri="{FF2B5EF4-FFF2-40B4-BE49-F238E27FC236}">
                <a16:creationId xmlns:a16="http://schemas.microsoft.com/office/drawing/2014/main" id="{09BBA185-28BA-96EA-4D31-CA32EE011E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7547" y="6261402"/>
            <a:ext cx="602837" cy="602837"/>
          </a:xfrm>
          <a:prstGeom prst="rect">
            <a:avLst/>
          </a:prstGeom>
        </p:spPr>
      </p:pic>
      <p:pic>
        <p:nvPicPr>
          <p:cNvPr id="1031" name="Image 1030" descr="Une image contenant cœur, rouge, Saint-Valentin, Graphique&#10;&#10;Description générée automatiquement">
            <a:extLst>
              <a:ext uri="{FF2B5EF4-FFF2-40B4-BE49-F238E27FC236}">
                <a16:creationId xmlns:a16="http://schemas.microsoft.com/office/drawing/2014/main" id="{C6219A28-20F1-7C5D-DE86-23A3824A9C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7546" y="7816874"/>
            <a:ext cx="602837" cy="602837"/>
          </a:xfrm>
          <a:prstGeom prst="rect">
            <a:avLst/>
          </a:prstGeom>
        </p:spPr>
      </p:pic>
      <p:pic>
        <p:nvPicPr>
          <p:cNvPr id="1032" name="Image 1031">
            <a:extLst>
              <a:ext uri="{FF2B5EF4-FFF2-40B4-BE49-F238E27FC236}">
                <a16:creationId xmlns:a16="http://schemas.microsoft.com/office/drawing/2014/main" id="{269E66BA-7E6E-40A3-7B89-16A975A002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25" b="97656" l="10000" r="90000">
                        <a14:foregroundMark x1="38667" y1="4688" x2="38667" y2="4688"/>
                        <a14:foregroundMark x1="61556" y1="3125" x2="61556" y2="3125"/>
                        <a14:foregroundMark x1="39333" y1="97656" x2="39333" y2="97656"/>
                        <a14:foregroundMark x1="39333" y1="3125" x2="39333" y2="3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9510" y="8541345"/>
            <a:ext cx="1006716" cy="572710"/>
          </a:xfrm>
          <a:prstGeom prst="rect">
            <a:avLst/>
          </a:prstGeom>
        </p:spPr>
      </p:pic>
      <p:pic>
        <p:nvPicPr>
          <p:cNvPr id="1033" name="Image 1032" descr="Une image contenant cœur, rouge, Saint-Valentin, Graphique&#10;&#10;Description générée automatiquement">
            <a:extLst>
              <a:ext uri="{FF2B5EF4-FFF2-40B4-BE49-F238E27FC236}">
                <a16:creationId xmlns:a16="http://schemas.microsoft.com/office/drawing/2014/main" id="{DB34B399-944E-2A24-AFC9-8185070094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6215" y="9307764"/>
            <a:ext cx="602837" cy="60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06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72D02-29A2-1C86-1859-9F2FF173A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38B22644-0E14-0316-AEFD-920F59068A78}"/>
              </a:ext>
            </a:extLst>
          </p:cNvPr>
          <p:cNvSpPr/>
          <p:nvPr/>
        </p:nvSpPr>
        <p:spPr>
          <a:xfrm>
            <a:off x="384565" y="1167988"/>
            <a:ext cx="6790544" cy="103432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dirty="0">
                <a:solidFill>
                  <a:schemeClr val="tx1"/>
                </a:solidFill>
                <a:latin typeface="Cursive standard" pitchFamily="2" charset="0"/>
              </a:rPr>
              <a:t>Mon plan de travail </a:t>
            </a:r>
          </a:p>
          <a:p>
            <a:pPr algn="ctr"/>
            <a:r>
              <a:rPr lang="fr-BE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ursive standard" pitchFamily="2" charset="0"/>
              </a:rPr>
              <a:t>Semaine 3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  <a:latin typeface="Cursive standard" pitchFamily="2" charset="0"/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C4610FC8-E910-592B-93A4-893FC40A3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075947"/>
              </p:ext>
            </p:extLst>
          </p:nvPr>
        </p:nvGraphicFramePr>
        <p:xfrm>
          <a:off x="474506" y="2629688"/>
          <a:ext cx="6610662" cy="7402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554">
                  <a:extLst>
                    <a:ext uri="{9D8B030D-6E8A-4147-A177-3AD203B41FA5}">
                      <a16:colId xmlns:a16="http://schemas.microsoft.com/office/drawing/2014/main" val="800537256"/>
                    </a:ext>
                  </a:extLst>
                </a:gridCol>
                <a:gridCol w="2203554">
                  <a:extLst>
                    <a:ext uri="{9D8B030D-6E8A-4147-A177-3AD203B41FA5}">
                      <a16:colId xmlns:a16="http://schemas.microsoft.com/office/drawing/2014/main" val="944589690"/>
                    </a:ext>
                  </a:extLst>
                </a:gridCol>
                <a:gridCol w="2203554">
                  <a:extLst>
                    <a:ext uri="{9D8B030D-6E8A-4147-A177-3AD203B41FA5}">
                      <a16:colId xmlns:a16="http://schemas.microsoft.com/office/drawing/2014/main" val="236506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400" b="1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Nom</a:t>
                      </a:r>
                      <a:r>
                        <a:rPr lang="fr-BE" sz="2400" b="0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 du centre</a:t>
                      </a:r>
                      <a:endParaRPr lang="fr-FR" sz="2400" b="0" i="0" u="none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b="1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Couleur</a:t>
                      </a:r>
                      <a:r>
                        <a:rPr lang="fr-BE" sz="2400" b="0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 du trèfle</a:t>
                      </a:r>
                      <a:endParaRPr lang="fr-FR" sz="2400" b="0" i="0" u="none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b="0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Je m’évalue</a:t>
                      </a:r>
                      <a:endParaRPr lang="fr-FR" sz="2400" b="0" i="0" u="none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66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228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809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Mathématique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793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Mathématique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451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293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Mathématique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167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935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Logique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576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Logique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024324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B3416FB9-D796-534E-2D20-4086FDE98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363" y="3264934"/>
            <a:ext cx="398780" cy="39751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4EE9E90-3C9D-F16C-4491-5735AA188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630" y="3298307"/>
            <a:ext cx="398145" cy="39751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0B9CD22-D1BE-2C8C-1CD6-118957D94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5645" y="3267267"/>
            <a:ext cx="397510" cy="39751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D27D047-1DAC-6E55-3874-75EF6CC3D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98" y="4074471"/>
            <a:ext cx="398780" cy="39751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8B5793B-311C-2F9F-64B6-AAE97CB28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4074471"/>
            <a:ext cx="398145" cy="39751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EEAAD4A-7DFA-A9A1-E0E4-E0CA2C89F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4074471"/>
            <a:ext cx="397510" cy="39751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9E48783-13F6-969A-DD82-9D4D3D063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98" y="4832503"/>
            <a:ext cx="398780" cy="39751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1FACAA1-E6B6-D4F5-74A5-550A8E9D8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4832503"/>
            <a:ext cx="398145" cy="39751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70880BD-18A6-5725-1CD9-5D080B605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4832503"/>
            <a:ext cx="397510" cy="39751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C273584-74A6-8A33-0DDB-CA1C3A1B9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5679475"/>
            <a:ext cx="398780" cy="39751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D441BCE-E421-C70D-CE89-CAEE855F4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5679475"/>
            <a:ext cx="398145" cy="39751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2B2CCF4-1413-10FE-7DCF-B3A9C47CC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5679475"/>
            <a:ext cx="397510" cy="39751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11957539-FD45-A2B4-4D46-67101B2B7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98" y="6437507"/>
            <a:ext cx="398780" cy="39751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9F2BE7F-0D11-ED7D-7C7B-65FC5CC0C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6437507"/>
            <a:ext cx="398145" cy="39751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5F24F45D-30FC-C624-E485-234D1F713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6437507"/>
            <a:ext cx="397510" cy="39751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6AAA1B3A-CFEB-0A82-74BD-99A5671F4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7208510"/>
            <a:ext cx="398780" cy="39751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8E25891B-6AC7-F0A2-8727-E13F4BADE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7208510"/>
            <a:ext cx="398145" cy="39751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2528EF94-09A5-7F90-D0D1-C5200B5B4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7208510"/>
            <a:ext cx="397510" cy="39751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20AEF3AF-45B0-3FB4-2076-6182F4D8E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7966542"/>
            <a:ext cx="398780" cy="39751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74EE1A5A-984A-3031-B971-02BEE7A39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7966542"/>
            <a:ext cx="398145" cy="39751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1F679CF2-53E8-A647-64EF-07110E4A6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7966542"/>
            <a:ext cx="397510" cy="39751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ADF45A5A-9BA2-B72B-CED5-6CEB2E6D2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8724574"/>
            <a:ext cx="398780" cy="397510"/>
          </a:xfrm>
          <a:prstGeom prst="rect">
            <a:avLst/>
          </a:prstGeom>
        </p:spPr>
      </p:pic>
      <p:pic>
        <p:nvPicPr>
          <p:cNvPr id="1024" name="Image 1023">
            <a:extLst>
              <a:ext uri="{FF2B5EF4-FFF2-40B4-BE49-F238E27FC236}">
                <a16:creationId xmlns:a16="http://schemas.microsoft.com/office/drawing/2014/main" id="{52FD7C4E-932A-8A89-8AAF-678D34022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8724574"/>
            <a:ext cx="398145" cy="397510"/>
          </a:xfrm>
          <a:prstGeom prst="rect">
            <a:avLst/>
          </a:prstGeom>
        </p:spPr>
      </p:pic>
      <p:pic>
        <p:nvPicPr>
          <p:cNvPr id="1025" name="Image 1024">
            <a:extLst>
              <a:ext uri="{FF2B5EF4-FFF2-40B4-BE49-F238E27FC236}">
                <a16:creationId xmlns:a16="http://schemas.microsoft.com/office/drawing/2014/main" id="{FCC64727-F356-AAF6-F8F4-CDFDC9A47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8724574"/>
            <a:ext cx="397510" cy="397510"/>
          </a:xfrm>
          <a:prstGeom prst="rect">
            <a:avLst/>
          </a:prstGeom>
        </p:spPr>
      </p:pic>
      <p:pic>
        <p:nvPicPr>
          <p:cNvPr id="1027" name="Image 1026">
            <a:extLst>
              <a:ext uri="{FF2B5EF4-FFF2-40B4-BE49-F238E27FC236}">
                <a16:creationId xmlns:a16="http://schemas.microsoft.com/office/drawing/2014/main" id="{04C1485E-AD6E-DD57-D274-49E06C56B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98" y="9436184"/>
            <a:ext cx="398780" cy="397510"/>
          </a:xfrm>
          <a:prstGeom prst="rect">
            <a:avLst/>
          </a:prstGeom>
        </p:spPr>
      </p:pic>
      <p:pic>
        <p:nvPicPr>
          <p:cNvPr id="1028" name="Image 1027">
            <a:extLst>
              <a:ext uri="{FF2B5EF4-FFF2-40B4-BE49-F238E27FC236}">
                <a16:creationId xmlns:a16="http://schemas.microsoft.com/office/drawing/2014/main" id="{12015A04-1503-1977-7B0F-4C0A4D55A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9436184"/>
            <a:ext cx="398145" cy="397510"/>
          </a:xfrm>
          <a:prstGeom prst="rect">
            <a:avLst/>
          </a:prstGeom>
        </p:spPr>
      </p:pic>
      <p:pic>
        <p:nvPicPr>
          <p:cNvPr id="1029" name="Image 1028">
            <a:extLst>
              <a:ext uri="{FF2B5EF4-FFF2-40B4-BE49-F238E27FC236}">
                <a16:creationId xmlns:a16="http://schemas.microsoft.com/office/drawing/2014/main" id="{844BF281-E64E-98A9-A993-09C27DFB9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9436184"/>
            <a:ext cx="397510" cy="397510"/>
          </a:xfrm>
          <a:prstGeom prst="rect">
            <a:avLst/>
          </a:prstGeom>
        </p:spPr>
      </p:pic>
      <p:pic>
        <p:nvPicPr>
          <p:cNvPr id="8" name="Picture 4" descr="Coloriage Cartable Ecole Ps Enfant Facile Dessin Cartable à imprimer">
            <a:extLst>
              <a:ext uri="{FF2B5EF4-FFF2-40B4-BE49-F238E27FC236}">
                <a16:creationId xmlns:a16="http://schemas.microsoft.com/office/drawing/2014/main" id="{7E26B1CB-92D2-99A3-40DD-8BA48910C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702" y="1243939"/>
            <a:ext cx="1040443" cy="85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3FF1517-E38F-6CB4-1A45-B8B76BC59B27}"/>
              </a:ext>
            </a:extLst>
          </p:cNvPr>
          <p:cNvSpPr txBox="1"/>
          <p:nvPr/>
        </p:nvSpPr>
        <p:spPr>
          <a:xfrm>
            <a:off x="384565" y="367093"/>
            <a:ext cx="209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>
                <a:latin typeface="Cursive standard" pitchFamily="2" charset="0"/>
              </a:rPr>
              <a:t>Vasco  </a:t>
            </a:r>
            <a:endParaRPr lang="fr-FR" sz="3200" dirty="0">
              <a:latin typeface="Cursive standard" pitchFamily="2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D1208AC-71AD-48CC-0D4B-5EE9C24EE8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25" b="97656" l="10000" r="90000">
                        <a14:foregroundMark x1="38667" y1="4688" x2="38667" y2="4688"/>
                        <a14:foregroundMark x1="61556" y1="3125" x2="61556" y2="3125"/>
                        <a14:foregroundMark x1="39333" y1="97656" x2="39333" y2="97656"/>
                        <a14:foregroundMark x1="39333" y1="3125" x2="39333" y2="3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6479" y="4773196"/>
            <a:ext cx="1006716" cy="572710"/>
          </a:xfrm>
          <a:prstGeom prst="rect">
            <a:avLst/>
          </a:prstGeom>
        </p:spPr>
      </p:pic>
      <p:pic>
        <p:nvPicPr>
          <p:cNvPr id="3" name="Picture 2" descr="St. shamrock du jour de patrick symbole de bonne chance. trèfle vert 3d  isolé sur fond blanc. plante à base de plantes en style cartoon.  illustration vectorielle. 18972980 Art vectoriel chez Vecteezy">
            <a:extLst>
              <a:ext uri="{FF2B5EF4-FFF2-40B4-BE49-F238E27FC236}">
                <a16:creationId xmlns:a16="http://schemas.microsoft.com/office/drawing/2014/main" id="{0D591011-F904-CFE9-02B7-E5C24D764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844" y="5345906"/>
            <a:ext cx="859835" cy="85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 descr="Une image contenant cœur, rouge, Saint-Valentin, Graphique&#10;&#10;Description générée automatiquement">
            <a:extLst>
              <a:ext uri="{FF2B5EF4-FFF2-40B4-BE49-F238E27FC236}">
                <a16:creationId xmlns:a16="http://schemas.microsoft.com/office/drawing/2014/main" id="{60F4C949-94AF-373A-67C1-F867AADE70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00424" y="7003183"/>
            <a:ext cx="602837" cy="602837"/>
          </a:xfrm>
          <a:prstGeom prst="rect">
            <a:avLst/>
          </a:prstGeom>
        </p:spPr>
      </p:pic>
      <p:pic>
        <p:nvPicPr>
          <p:cNvPr id="6" name="Image 5" descr="Une image contenant cœur, rouge, Saint-Valentin, Graphique&#10;&#10;Description générée automatiquement">
            <a:extLst>
              <a:ext uri="{FF2B5EF4-FFF2-40B4-BE49-F238E27FC236}">
                <a16:creationId xmlns:a16="http://schemas.microsoft.com/office/drawing/2014/main" id="{ED2AAA00-75EE-991B-811D-E025EA78A6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78418" y="3195643"/>
            <a:ext cx="602837" cy="602837"/>
          </a:xfrm>
          <a:prstGeom prst="rect">
            <a:avLst/>
          </a:prstGeom>
        </p:spPr>
      </p:pic>
      <p:pic>
        <p:nvPicPr>
          <p:cNvPr id="1026" name="Image 1025" descr="Une image contenant cœur, connecteur&#10;&#10;Description générée automatiquement">
            <a:extLst>
              <a:ext uri="{FF2B5EF4-FFF2-40B4-BE49-F238E27FC236}">
                <a16:creationId xmlns:a16="http://schemas.microsoft.com/office/drawing/2014/main" id="{EA6D063F-4E75-1003-E1B9-DF199BD785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667" b="97778" l="5778" r="94667">
                        <a14:foregroundMark x1="36000" y1="4889" x2="36000" y2="4889"/>
                        <a14:foregroundMark x1="64000" y1="2667" x2="64000" y2="2667"/>
                        <a14:foregroundMark x1="6222" y1="44444" x2="6222" y2="44444"/>
                        <a14:foregroundMark x1="94667" y1="42222" x2="94667" y2="42222"/>
                        <a14:foregroundMark x1="44889" y1="97778" x2="44889" y2="9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1444" y="3975060"/>
            <a:ext cx="581045" cy="581045"/>
          </a:xfrm>
          <a:prstGeom prst="rect">
            <a:avLst/>
          </a:prstGeom>
        </p:spPr>
      </p:pic>
      <p:pic>
        <p:nvPicPr>
          <p:cNvPr id="1033" name="Image 1032" descr="Une image contenant cœur, rouge, Saint-Valentin, Graphique&#10;&#10;Description générée automatiquement">
            <a:extLst>
              <a:ext uri="{FF2B5EF4-FFF2-40B4-BE49-F238E27FC236}">
                <a16:creationId xmlns:a16="http://schemas.microsoft.com/office/drawing/2014/main" id="{4894D3F1-0768-07D1-61BF-CBB1DE8F2A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57547" y="6261402"/>
            <a:ext cx="602837" cy="602837"/>
          </a:xfrm>
          <a:prstGeom prst="rect">
            <a:avLst/>
          </a:prstGeom>
        </p:spPr>
      </p:pic>
      <p:pic>
        <p:nvPicPr>
          <p:cNvPr id="1034" name="Image 1033" descr="Une image contenant cœur, rouge, Saint-Valentin, Graphique&#10;&#10;Description générée automatiquement">
            <a:extLst>
              <a:ext uri="{FF2B5EF4-FFF2-40B4-BE49-F238E27FC236}">
                <a16:creationId xmlns:a16="http://schemas.microsoft.com/office/drawing/2014/main" id="{FC55A2E7-1BF2-FB14-4871-A5B238770C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57546" y="7816874"/>
            <a:ext cx="602837" cy="602837"/>
          </a:xfrm>
          <a:prstGeom prst="rect">
            <a:avLst/>
          </a:prstGeom>
        </p:spPr>
      </p:pic>
      <p:pic>
        <p:nvPicPr>
          <p:cNvPr id="1035" name="Image 1034">
            <a:extLst>
              <a:ext uri="{FF2B5EF4-FFF2-40B4-BE49-F238E27FC236}">
                <a16:creationId xmlns:a16="http://schemas.microsoft.com/office/drawing/2014/main" id="{2C07F713-4F31-967E-911B-D74B9A8741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25" b="97656" l="10000" r="90000">
                        <a14:foregroundMark x1="38667" y1="4688" x2="38667" y2="4688"/>
                        <a14:foregroundMark x1="61556" y1="3125" x2="61556" y2="3125"/>
                        <a14:foregroundMark x1="39333" y1="97656" x2="39333" y2="97656"/>
                        <a14:foregroundMark x1="39333" y1="3125" x2="39333" y2="3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9510" y="8541345"/>
            <a:ext cx="1006716" cy="572710"/>
          </a:xfrm>
          <a:prstGeom prst="rect">
            <a:avLst/>
          </a:prstGeom>
        </p:spPr>
      </p:pic>
      <p:pic>
        <p:nvPicPr>
          <p:cNvPr id="1036" name="Image 1035" descr="Une image contenant cœur, rouge, Saint-Valentin, Graphique&#10;&#10;Description générée automatiquement">
            <a:extLst>
              <a:ext uri="{FF2B5EF4-FFF2-40B4-BE49-F238E27FC236}">
                <a16:creationId xmlns:a16="http://schemas.microsoft.com/office/drawing/2014/main" id="{41062A48-DD21-30BF-6C7F-0ED8E58B85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96215" y="9307764"/>
            <a:ext cx="602837" cy="60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56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8ACD7-8D49-C995-FFB2-27F0A6977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22A339FC-CA67-468B-3E3B-EC4AF7927C71}"/>
              </a:ext>
            </a:extLst>
          </p:cNvPr>
          <p:cNvSpPr/>
          <p:nvPr/>
        </p:nvSpPr>
        <p:spPr>
          <a:xfrm>
            <a:off x="384565" y="1167988"/>
            <a:ext cx="6790544" cy="103432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dirty="0">
                <a:solidFill>
                  <a:schemeClr val="tx1"/>
                </a:solidFill>
                <a:latin typeface="Cursive standard" pitchFamily="2" charset="0"/>
              </a:rPr>
              <a:t>Mon plan de travail </a:t>
            </a:r>
          </a:p>
          <a:p>
            <a:pPr algn="ctr"/>
            <a:r>
              <a:rPr lang="fr-BE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ursive standard" pitchFamily="2" charset="0"/>
              </a:rPr>
              <a:t>Semaine 3 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  <a:latin typeface="Cursive standard" pitchFamily="2" charset="0"/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1C2907F4-D0F6-846C-CF13-72D777CBE1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682147"/>
              </p:ext>
            </p:extLst>
          </p:nvPr>
        </p:nvGraphicFramePr>
        <p:xfrm>
          <a:off x="474506" y="2629688"/>
          <a:ext cx="6610662" cy="7402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554">
                  <a:extLst>
                    <a:ext uri="{9D8B030D-6E8A-4147-A177-3AD203B41FA5}">
                      <a16:colId xmlns:a16="http://schemas.microsoft.com/office/drawing/2014/main" val="800537256"/>
                    </a:ext>
                  </a:extLst>
                </a:gridCol>
                <a:gridCol w="2203554">
                  <a:extLst>
                    <a:ext uri="{9D8B030D-6E8A-4147-A177-3AD203B41FA5}">
                      <a16:colId xmlns:a16="http://schemas.microsoft.com/office/drawing/2014/main" val="944589690"/>
                    </a:ext>
                  </a:extLst>
                </a:gridCol>
                <a:gridCol w="2203554">
                  <a:extLst>
                    <a:ext uri="{9D8B030D-6E8A-4147-A177-3AD203B41FA5}">
                      <a16:colId xmlns:a16="http://schemas.microsoft.com/office/drawing/2014/main" val="236506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400" b="1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Nom</a:t>
                      </a:r>
                      <a:r>
                        <a:rPr lang="fr-BE" sz="2400" b="0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 du centre</a:t>
                      </a:r>
                      <a:endParaRPr lang="fr-FR" sz="2400" b="0" i="0" u="none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b="1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Couleur</a:t>
                      </a:r>
                      <a:r>
                        <a:rPr lang="fr-BE" sz="2400" b="0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 du trèfle</a:t>
                      </a:r>
                      <a:endParaRPr lang="fr-FR" sz="2400" b="0" i="0" u="none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b="0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Je m’évalue</a:t>
                      </a:r>
                      <a:endParaRPr lang="fr-FR" sz="2400" b="0" i="0" u="none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66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228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Mathématique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809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793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Graphisme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451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Graphisme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293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Mathématique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167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935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576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Logique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024324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73692B7A-0A9C-89FE-9E61-87B02ED55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363" y="3264934"/>
            <a:ext cx="398780" cy="39751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DA434D7-6271-FFC5-BE20-909D7D074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630" y="3298307"/>
            <a:ext cx="398145" cy="39751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0C11453-7517-7035-15ED-6B6993BC4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5645" y="3267267"/>
            <a:ext cx="397510" cy="39751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882948B-4749-FC12-15B2-0026B62BB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98" y="4074471"/>
            <a:ext cx="398780" cy="39751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43CB2FA-4E42-65E9-50DD-D3CDEDC05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4074471"/>
            <a:ext cx="398145" cy="39751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9ED0E21-1B95-839F-ECC1-EE24DF5FC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4074471"/>
            <a:ext cx="397510" cy="39751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14353C9-8B43-9B9B-2C47-D4598ECBD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98" y="4832503"/>
            <a:ext cx="398780" cy="39751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E07E10F-97E2-558F-6397-4DC6AF2F9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4832503"/>
            <a:ext cx="398145" cy="39751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64BBEFE-817A-0C81-E4F7-BD1BA178D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4832503"/>
            <a:ext cx="397510" cy="39751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DB0634F-BF16-93D2-ACEF-9E5A42DE2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5679475"/>
            <a:ext cx="398780" cy="39751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C505F4A-17BE-2EDC-50BB-CF292AC62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5679475"/>
            <a:ext cx="398145" cy="39751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7481AD50-09AE-97AB-CC4D-1FE2CEAA1D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5679475"/>
            <a:ext cx="397510" cy="39751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8378FF3F-C79B-EAF5-B7BC-168534513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98" y="6437507"/>
            <a:ext cx="398780" cy="39751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27797B50-4CC3-3F6D-E2F6-D50010E41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6437507"/>
            <a:ext cx="398145" cy="39751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A006E19-D764-0ADF-DE26-3E22F2FB6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6437507"/>
            <a:ext cx="397510" cy="39751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8D3B85C7-C6D4-7A25-3872-83B1C8B99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7208510"/>
            <a:ext cx="398780" cy="39751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F0A1759F-62D6-18C3-4C16-56B10C7D3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7208510"/>
            <a:ext cx="398145" cy="39751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EA4CE2F6-E195-AFC2-E50C-4A8C7FEB8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7208510"/>
            <a:ext cx="397510" cy="39751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BFC90704-EADD-EE24-DD46-44B5B93A1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7966542"/>
            <a:ext cx="398780" cy="39751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ACAE6C53-4715-6440-975D-5359D423A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7966542"/>
            <a:ext cx="398145" cy="39751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B280C3BB-7857-E9F3-AE70-18D1F45CD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7966542"/>
            <a:ext cx="397510" cy="39751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DECC4DBC-F2DA-C91A-F2FE-0301ED322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8724574"/>
            <a:ext cx="398780" cy="397510"/>
          </a:xfrm>
          <a:prstGeom prst="rect">
            <a:avLst/>
          </a:prstGeom>
        </p:spPr>
      </p:pic>
      <p:pic>
        <p:nvPicPr>
          <p:cNvPr id="1024" name="Image 1023">
            <a:extLst>
              <a:ext uri="{FF2B5EF4-FFF2-40B4-BE49-F238E27FC236}">
                <a16:creationId xmlns:a16="http://schemas.microsoft.com/office/drawing/2014/main" id="{BB1F5F6F-CCC6-DD23-7AB9-7F868A22A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8724574"/>
            <a:ext cx="398145" cy="397510"/>
          </a:xfrm>
          <a:prstGeom prst="rect">
            <a:avLst/>
          </a:prstGeom>
        </p:spPr>
      </p:pic>
      <p:pic>
        <p:nvPicPr>
          <p:cNvPr id="1025" name="Image 1024">
            <a:extLst>
              <a:ext uri="{FF2B5EF4-FFF2-40B4-BE49-F238E27FC236}">
                <a16:creationId xmlns:a16="http://schemas.microsoft.com/office/drawing/2014/main" id="{1F4894C3-2E62-13A3-4B98-FD10FE9AE5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8724574"/>
            <a:ext cx="397510" cy="397510"/>
          </a:xfrm>
          <a:prstGeom prst="rect">
            <a:avLst/>
          </a:prstGeom>
        </p:spPr>
      </p:pic>
      <p:pic>
        <p:nvPicPr>
          <p:cNvPr id="1027" name="Image 1026">
            <a:extLst>
              <a:ext uri="{FF2B5EF4-FFF2-40B4-BE49-F238E27FC236}">
                <a16:creationId xmlns:a16="http://schemas.microsoft.com/office/drawing/2014/main" id="{60C6E311-5F08-2368-8672-0CF8F9562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98" y="9436184"/>
            <a:ext cx="398780" cy="397510"/>
          </a:xfrm>
          <a:prstGeom prst="rect">
            <a:avLst/>
          </a:prstGeom>
        </p:spPr>
      </p:pic>
      <p:pic>
        <p:nvPicPr>
          <p:cNvPr id="1028" name="Image 1027">
            <a:extLst>
              <a:ext uri="{FF2B5EF4-FFF2-40B4-BE49-F238E27FC236}">
                <a16:creationId xmlns:a16="http://schemas.microsoft.com/office/drawing/2014/main" id="{44AB407E-CED4-9CC3-F08F-811E9C714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9436184"/>
            <a:ext cx="398145" cy="397510"/>
          </a:xfrm>
          <a:prstGeom prst="rect">
            <a:avLst/>
          </a:prstGeom>
        </p:spPr>
      </p:pic>
      <p:pic>
        <p:nvPicPr>
          <p:cNvPr id="1029" name="Image 1028">
            <a:extLst>
              <a:ext uri="{FF2B5EF4-FFF2-40B4-BE49-F238E27FC236}">
                <a16:creationId xmlns:a16="http://schemas.microsoft.com/office/drawing/2014/main" id="{906B9A93-3102-7DCD-00B7-C37A9C801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9436184"/>
            <a:ext cx="397510" cy="397510"/>
          </a:xfrm>
          <a:prstGeom prst="rect">
            <a:avLst/>
          </a:prstGeom>
        </p:spPr>
      </p:pic>
      <p:pic>
        <p:nvPicPr>
          <p:cNvPr id="8" name="Picture 4" descr="Coloriage Cartable Ecole Ps Enfant Facile Dessin Cartable à imprimer">
            <a:extLst>
              <a:ext uri="{FF2B5EF4-FFF2-40B4-BE49-F238E27FC236}">
                <a16:creationId xmlns:a16="http://schemas.microsoft.com/office/drawing/2014/main" id="{CD28D8EC-CFBE-9687-7CDF-24E1A7F08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702" y="1243939"/>
            <a:ext cx="1040443" cy="85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E1BB156-3C93-FDA2-5E3F-F58E27C194FA}"/>
              </a:ext>
            </a:extLst>
          </p:cNvPr>
          <p:cNvSpPr txBox="1"/>
          <p:nvPr/>
        </p:nvSpPr>
        <p:spPr>
          <a:xfrm>
            <a:off x="384565" y="367093"/>
            <a:ext cx="209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err="1">
                <a:latin typeface="Cursive standard" pitchFamily="2" charset="0"/>
              </a:rPr>
              <a:t>Huna</a:t>
            </a:r>
            <a:r>
              <a:rPr lang="fr-BE" sz="3200" dirty="0">
                <a:latin typeface="Cursive standard" pitchFamily="2" charset="0"/>
              </a:rPr>
              <a:t>  </a:t>
            </a:r>
            <a:endParaRPr lang="fr-FR" sz="3200" dirty="0">
              <a:latin typeface="Cursive standard" pitchFamily="2" charset="0"/>
            </a:endParaRPr>
          </a:p>
        </p:txBody>
      </p:sp>
      <p:pic>
        <p:nvPicPr>
          <p:cNvPr id="2" name="Image 1" descr="Une image contenant cœur, connecteur&#10;&#10;Description générée automatiquement">
            <a:extLst>
              <a:ext uri="{FF2B5EF4-FFF2-40B4-BE49-F238E27FC236}">
                <a16:creationId xmlns:a16="http://schemas.microsoft.com/office/drawing/2014/main" id="{291DDD25-AD3E-0C90-40D9-033CF71600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67" b="97778" l="5778" r="94667">
                        <a14:foregroundMark x1="36000" y1="4889" x2="36000" y2="4889"/>
                        <a14:foregroundMark x1="64000" y1="2667" x2="64000" y2="2667"/>
                        <a14:foregroundMark x1="6222" y1="44444" x2="6222" y2="44444"/>
                        <a14:foregroundMark x1="94667" y1="42222" x2="94667" y2="42222"/>
                        <a14:foregroundMark x1="44889" y1="97778" x2="44889" y2="9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89314" y="3173166"/>
            <a:ext cx="581045" cy="581045"/>
          </a:xfrm>
          <a:prstGeom prst="rect">
            <a:avLst/>
          </a:prstGeom>
        </p:spPr>
      </p:pic>
      <p:pic>
        <p:nvPicPr>
          <p:cNvPr id="3" name="Image 2" descr="Une image contenant fleur&#10;&#10;Description générée automatiquement">
            <a:extLst>
              <a:ext uri="{FF2B5EF4-FFF2-40B4-BE49-F238E27FC236}">
                <a16:creationId xmlns:a16="http://schemas.microsoft.com/office/drawing/2014/main" id="{85247E86-D08A-6CA3-91D5-D7A794E19B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8" b="94472" l="10000" r="90000">
                        <a14:foregroundMark x1="40444" y1="7538" x2="40444" y2="7538"/>
                        <a14:foregroundMark x1="63556" y1="3685" x2="63556" y2="3685"/>
                        <a14:foregroundMark x1="38667" y1="1675" x2="38667" y2="1675"/>
                        <a14:foregroundMark x1="61556" y1="335" x2="61556" y2="335"/>
                        <a14:foregroundMark x1="54444" y1="94472" x2="54444" y2="944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8191" y="4030726"/>
            <a:ext cx="804912" cy="533925"/>
          </a:xfrm>
          <a:prstGeom prst="rect">
            <a:avLst/>
          </a:prstGeom>
        </p:spPr>
      </p:pic>
      <p:pic>
        <p:nvPicPr>
          <p:cNvPr id="5" name="Image 4" descr="Une image contenant cœur, rouge, Saint-Valentin, Graphique&#10;&#10;Description générée automatiquement">
            <a:extLst>
              <a:ext uri="{FF2B5EF4-FFF2-40B4-BE49-F238E27FC236}">
                <a16:creationId xmlns:a16="http://schemas.microsoft.com/office/drawing/2014/main" id="{B2283A55-3D51-2F8A-F87C-A2BC3FD3FE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9228" y="4729839"/>
            <a:ext cx="602837" cy="60283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8DDC0CF-65D9-DD4B-FE3F-0C0DC3BE83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25" b="97656" l="10000" r="90000">
                        <a14:foregroundMark x1="38667" y1="4688" x2="38667" y2="4688"/>
                        <a14:foregroundMark x1="61556" y1="3125" x2="61556" y2="3125"/>
                        <a14:foregroundMark x1="39333" y1="97656" x2="39333" y2="97656"/>
                        <a14:foregroundMark x1="39333" y1="3125" x2="39333" y2="3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2223" y="5525110"/>
            <a:ext cx="1006716" cy="572710"/>
          </a:xfrm>
          <a:prstGeom prst="rect">
            <a:avLst/>
          </a:prstGeom>
        </p:spPr>
      </p:pic>
      <p:pic>
        <p:nvPicPr>
          <p:cNvPr id="1026" name="Image 1025" descr="Une image contenant cœur, connecteur&#10;&#10;Description générée automatiquement">
            <a:extLst>
              <a:ext uri="{FF2B5EF4-FFF2-40B4-BE49-F238E27FC236}">
                <a16:creationId xmlns:a16="http://schemas.microsoft.com/office/drawing/2014/main" id="{6CDE91FD-45B3-4B18-66C9-067284100B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67" b="97778" l="5778" r="94667">
                        <a14:foregroundMark x1="36000" y1="4889" x2="36000" y2="4889"/>
                        <a14:foregroundMark x1="64000" y1="2667" x2="64000" y2="2667"/>
                        <a14:foregroundMark x1="6222" y1="44444" x2="6222" y2="44444"/>
                        <a14:foregroundMark x1="94667" y1="42222" x2="94667" y2="42222"/>
                        <a14:foregroundMark x1="44889" y1="97778" x2="44889" y2="9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5058" y="6290729"/>
            <a:ext cx="581045" cy="581045"/>
          </a:xfrm>
          <a:prstGeom prst="rect">
            <a:avLst/>
          </a:prstGeom>
        </p:spPr>
      </p:pic>
      <p:pic>
        <p:nvPicPr>
          <p:cNvPr id="1031" name="Picture 2" descr="St. shamrock du jour de patrick symbole de bonne chance. trèfle vert 3d  isolé sur fond blanc. plante à base de plantes en style cartoon.  illustration vectorielle. 18972980 Art vectoriel chez Vecteezy">
            <a:extLst>
              <a:ext uri="{FF2B5EF4-FFF2-40B4-BE49-F238E27FC236}">
                <a16:creationId xmlns:a16="http://schemas.microsoft.com/office/drawing/2014/main" id="{209A157C-DC7C-9B7F-5446-C31425B92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061" y="6915486"/>
            <a:ext cx="859835" cy="85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Image 1031" descr="Une image contenant cœur, rouge, Saint-Valentin, Graphique&#10;&#10;Description générée automatiquement">
            <a:extLst>
              <a:ext uri="{FF2B5EF4-FFF2-40B4-BE49-F238E27FC236}">
                <a16:creationId xmlns:a16="http://schemas.microsoft.com/office/drawing/2014/main" id="{94F466AA-4F22-E4A6-6EBF-EC917D554D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4161" y="7810390"/>
            <a:ext cx="602837" cy="602837"/>
          </a:xfrm>
          <a:prstGeom prst="rect">
            <a:avLst/>
          </a:prstGeom>
        </p:spPr>
      </p:pic>
      <p:pic>
        <p:nvPicPr>
          <p:cNvPr id="1033" name="Image 1032" descr="Une image contenant fleur&#10;&#10;Description générée automatiquement">
            <a:extLst>
              <a:ext uri="{FF2B5EF4-FFF2-40B4-BE49-F238E27FC236}">
                <a16:creationId xmlns:a16="http://schemas.microsoft.com/office/drawing/2014/main" id="{EBFA2BE0-F595-412A-76A2-4CAE6AEE77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8" b="94472" l="10000" r="90000">
                        <a14:foregroundMark x1="40444" y1="7538" x2="40444" y2="7538"/>
                        <a14:foregroundMark x1="63556" y1="3685" x2="63556" y2="3685"/>
                        <a14:foregroundMark x1="38667" y1="1675" x2="38667" y2="1675"/>
                        <a14:foregroundMark x1="61556" y1="335" x2="61556" y2="335"/>
                        <a14:foregroundMark x1="54444" y1="94472" x2="54444" y2="944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5984" y="8592987"/>
            <a:ext cx="804912" cy="533925"/>
          </a:xfrm>
          <a:prstGeom prst="rect">
            <a:avLst/>
          </a:prstGeom>
        </p:spPr>
      </p:pic>
      <p:pic>
        <p:nvPicPr>
          <p:cNvPr id="1034" name="Image 1033" descr="Une image contenant cœur, rouge, Saint-Valentin, Graphique&#10;&#10;Description générée automatiquement">
            <a:extLst>
              <a:ext uri="{FF2B5EF4-FFF2-40B4-BE49-F238E27FC236}">
                <a16:creationId xmlns:a16="http://schemas.microsoft.com/office/drawing/2014/main" id="{EB552C2E-42AE-A91E-E1E4-C9F9C178A6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07021" y="9326843"/>
            <a:ext cx="602837" cy="60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82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04D0D-C7B5-46AC-E39F-FC7C6E2AA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E86942F0-21F4-7B41-38A6-9B85C47F8E41}"/>
              </a:ext>
            </a:extLst>
          </p:cNvPr>
          <p:cNvSpPr/>
          <p:nvPr/>
        </p:nvSpPr>
        <p:spPr>
          <a:xfrm>
            <a:off x="384565" y="1167988"/>
            <a:ext cx="6790544" cy="103432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dirty="0">
                <a:solidFill>
                  <a:schemeClr val="tx1"/>
                </a:solidFill>
                <a:latin typeface="Cursive standard" pitchFamily="2" charset="0"/>
              </a:rPr>
              <a:t>Mon plan de travail </a:t>
            </a:r>
          </a:p>
          <a:p>
            <a:pPr algn="ctr"/>
            <a:r>
              <a:rPr lang="fr-BE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ursive standard" pitchFamily="2" charset="0"/>
              </a:rPr>
              <a:t>Semaine 3 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  <a:latin typeface="Cursive standard" pitchFamily="2" charset="0"/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C46BAC5D-82D1-6081-686F-0AFC7E4D90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664057"/>
              </p:ext>
            </p:extLst>
          </p:nvPr>
        </p:nvGraphicFramePr>
        <p:xfrm>
          <a:off x="474506" y="2629688"/>
          <a:ext cx="6610662" cy="7402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554">
                  <a:extLst>
                    <a:ext uri="{9D8B030D-6E8A-4147-A177-3AD203B41FA5}">
                      <a16:colId xmlns:a16="http://schemas.microsoft.com/office/drawing/2014/main" val="800537256"/>
                    </a:ext>
                  </a:extLst>
                </a:gridCol>
                <a:gridCol w="2203554">
                  <a:extLst>
                    <a:ext uri="{9D8B030D-6E8A-4147-A177-3AD203B41FA5}">
                      <a16:colId xmlns:a16="http://schemas.microsoft.com/office/drawing/2014/main" val="944589690"/>
                    </a:ext>
                  </a:extLst>
                </a:gridCol>
                <a:gridCol w="2203554">
                  <a:extLst>
                    <a:ext uri="{9D8B030D-6E8A-4147-A177-3AD203B41FA5}">
                      <a16:colId xmlns:a16="http://schemas.microsoft.com/office/drawing/2014/main" val="236506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400" b="1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Nom</a:t>
                      </a:r>
                      <a:r>
                        <a:rPr lang="fr-BE" sz="2400" b="0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 du centre</a:t>
                      </a:r>
                      <a:endParaRPr lang="fr-FR" sz="2400" b="0" i="0" u="none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b="1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Couleur</a:t>
                      </a:r>
                      <a:r>
                        <a:rPr lang="fr-BE" sz="2400" b="0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 du trèfle</a:t>
                      </a:r>
                      <a:endParaRPr lang="fr-FR" sz="2400" b="0" i="0" u="none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b="0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Je m’évalue</a:t>
                      </a:r>
                      <a:endParaRPr lang="fr-FR" sz="2400" b="0" i="0" u="none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66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Mathématique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228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809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793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Graphisme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451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Graphisme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293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Mathématique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167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935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576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Logique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024324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9DB1CD4A-C907-E460-F480-E31E4F106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363" y="3264934"/>
            <a:ext cx="398780" cy="39751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6D33B98-46D4-92A6-2441-3722FD933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630" y="3298307"/>
            <a:ext cx="398145" cy="39751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2C812BD-98EB-CA57-EF16-04E460062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5645" y="3267267"/>
            <a:ext cx="397510" cy="39751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42F7A99-2159-1085-C0C6-CA179451C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98" y="4074471"/>
            <a:ext cx="398780" cy="39751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E5406A2-488F-D536-D82C-61B956D82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4074471"/>
            <a:ext cx="398145" cy="39751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A15096C-D8EA-AE15-276E-84B111FAF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4074471"/>
            <a:ext cx="397510" cy="39751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24852CD-1763-0A23-CDC4-D33476217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98" y="4832503"/>
            <a:ext cx="398780" cy="39751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A965B72-900A-066E-6932-47FD93CE6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4832503"/>
            <a:ext cx="398145" cy="39751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6ECD656-ED03-D169-98B9-2D24A0418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4832503"/>
            <a:ext cx="397510" cy="39751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3CA0E0C-286D-158C-707D-4CEE5A33D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5679475"/>
            <a:ext cx="398780" cy="39751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DE4973F-A937-E316-4E5B-A57BEB0D9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5679475"/>
            <a:ext cx="398145" cy="39751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5B648CF-40E2-8B5C-0E53-FA189B7DA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5679475"/>
            <a:ext cx="397510" cy="39751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64DDFD00-DF6F-B437-8D00-27AD70164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98" y="6437507"/>
            <a:ext cx="398780" cy="39751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7593BE04-8D96-D073-15CB-438F18E96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6437507"/>
            <a:ext cx="398145" cy="39751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B94E7DCE-8C69-BC68-B5EF-389F139C1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6437507"/>
            <a:ext cx="397510" cy="39751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4C531A7B-2999-6C66-1FD4-F45760D7E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7208510"/>
            <a:ext cx="398780" cy="39751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30753D94-7280-49B3-5A6B-F43C2C54C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7208510"/>
            <a:ext cx="398145" cy="39751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68CA742-01A6-D9DC-8715-4FF10EAA3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7208510"/>
            <a:ext cx="397510" cy="39751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71D2DD03-E913-B64C-DE52-2C57135DA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7966542"/>
            <a:ext cx="398780" cy="39751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CA74BC9-1773-E636-5FCE-CF3C60145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7966542"/>
            <a:ext cx="398145" cy="39751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75BEE3D5-8E4F-FD46-016E-B1D8BB87C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7966542"/>
            <a:ext cx="397510" cy="39751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208BC7F6-C6EE-FAD5-37CE-B04355A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8724574"/>
            <a:ext cx="398780" cy="397510"/>
          </a:xfrm>
          <a:prstGeom prst="rect">
            <a:avLst/>
          </a:prstGeom>
        </p:spPr>
      </p:pic>
      <p:pic>
        <p:nvPicPr>
          <p:cNvPr id="1024" name="Image 1023">
            <a:extLst>
              <a:ext uri="{FF2B5EF4-FFF2-40B4-BE49-F238E27FC236}">
                <a16:creationId xmlns:a16="http://schemas.microsoft.com/office/drawing/2014/main" id="{DA629B62-3E73-B5B4-965F-FA24718F3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8724574"/>
            <a:ext cx="398145" cy="397510"/>
          </a:xfrm>
          <a:prstGeom prst="rect">
            <a:avLst/>
          </a:prstGeom>
        </p:spPr>
      </p:pic>
      <p:pic>
        <p:nvPicPr>
          <p:cNvPr id="1025" name="Image 1024">
            <a:extLst>
              <a:ext uri="{FF2B5EF4-FFF2-40B4-BE49-F238E27FC236}">
                <a16:creationId xmlns:a16="http://schemas.microsoft.com/office/drawing/2014/main" id="{2B90481D-ACE2-B59B-881D-A2F46EAC0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8724574"/>
            <a:ext cx="397510" cy="397510"/>
          </a:xfrm>
          <a:prstGeom prst="rect">
            <a:avLst/>
          </a:prstGeom>
        </p:spPr>
      </p:pic>
      <p:pic>
        <p:nvPicPr>
          <p:cNvPr id="1027" name="Image 1026">
            <a:extLst>
              <a:ext uri="{FF2B5EF4-FFF2-40B4-BE49-F238E27FC236}">
                <a16:creationId xmlns:a16="http://schemas.microsoft.com/office/drawing/2014/main" id="{B58825E7-D128-3EEA-23D9-C016634C6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98" y="9436184"/>
            <a:ext cx="398780" cy="397510"/>
          </a:xfrm>
          <a:prstGeom prst="rect">
            <a:avLst/>
          </a:prstGeom>
        </p:spPr>
      </p:pic>
      <p:pic>
        <p:nvPicPr>
          <p:cNvPr id="1028" name="Image 1027">
            <a:extLst>
              <a:ext uri="{FF2B5EF4-FFF2-40B4-BE49-F238E27FC236}">
                <a16:creationId xmlns:a16="http://schemas.microsoft.com/office/drawing/2014/main" id="{5774FA86-4F80-195E-6CA8-AFAC0EF39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9436184"/>
            <a:ext cx="398145" cy="397510"/>
          </a:xfrm>
          <a:prstGeom prst="rect">
            <a:avLst/>
          </a:prstGeom>
        </p:spPr>
      </p:pic>
      <p:pic>
        <p:nvPicPr>
          <p:cNvPr id="1029" name="Image 1028">
            <a:extLst>
              <a:ext uri="{FF2B5EF4-FFF2-40B4-BE49-F238E27FC236}">
                <a16:creationId xmlns:a16="http://schemas.microsoft.com/office/drawing/2014/main" id="{AA854F93-6CAC-8462-E4DA-4FA521D2C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9436184"/>
            <a:ext cx="397510" cy="397510"/>
          </a:xfrm>
          <a:prstGeom prst="rect">
            <a:avLst/>
          </a:prstGeom>
        </p:spPr>
      </p:pic>
      <p:pic>
        <p:nvPicPr>
          <p:cNvPr id="8" name="Picture 4" descr="Coloriage Cartable Ecole Ps Enfant Facile Dessin Cartable à imprimer">
            <a:extLst>
              <a:ext uri="{FF2B5EF4-FFF2-40B4-BE49-F238E27FC236}">
                <a16:creationId xmlns:a16="http://schemas.microsoft.com/office/drawing/2014/main" id="{F2AA1E0B-B2FE-9E94-DDE7-CD8FE5FCE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702" y="1243939"/>
            <a:ext cx="1040443" cy="85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3A09305-FFE8-1358-6B57-E9ED3CFE4BEC}"/>
              </a:ext>
            </a:extLst>
          </p:cNvPr>
          <p:cNvSpPr txBox="1"/>
          <p:nvPr/>
        </p:nvSpPr>
        <p:spPr>
          <a:xfrm>
            <a:off x="384565" y="367093"/>
            <a:ext cx="209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>
                <a:latin typeface="Cursive standard" pitchFamily="2" charset="0"/>
              </a:rPr>
              <a:t>Ninon  </a:t>
            </a:r>
            <a:endParaRPr lang="fr-FR" sz="3200" dirty="0">
              <a:latin typeface="Cursive standard" pitchFamily="2" charset="0"/>
            </a:endParaRPr>
          </a:p>
        </p:txBody>
      </p:sp>
      <p:pic>
        <p:nvPicPr>
          <p:cNvPr id="3" name="Image 2" descr="Une image contenant cœur, connecteur&#10;&#10;Description générée automatiquement">
            <a:extLst>
              <a:ext uri="{FF2B5EF4-FFF2-40B4-BE49-F238E27FC236}">
                <a16:creationId xmlns:a16="http://schemas.microsoft.com/office/drawing/2014/main" id="{C1D46861-44B0-E346-6329-66D7EB9112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67" b="97778" l="5778" r="94667">
                        <a14:foregroundMark x1="36000" y1="4889" x2="36000" y2="4889"/>
                        <a14:foregroundMark x1="64000" y1="2667" x2="64000" y2="2667"/>
                        <a14:foregroundMark x1="6222" y1="44444" x2="6222" y2="44444"/>
                        <a14:foregroundMark x1="94667" y1="42222" x2="94667" y2="42222"/>
                        <a14:foregroundMark x1="44889" y1="97778" x2="44889" y2="9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1444" y="3975060"/>
            <a:ext cx="581045" cy="581045"/>
          </a:xfrm>
          <a:prstGeom prst="rect">
            <a:avLst/>
          </a:prstGeom>
        </p:spPr>
      </p:pic>
      <p:pic>
        <p:nvPicPr>
          <p:cNvPr id="5" name="Image 4" descr="Une image contenant fleur&#10;&#10;Description générée automatiquement">
            <a:extLst>
              <a:ext uri="{FF2B5EF4-FFF2-40B4-BE49-F238E27FC236}">
                <a16:creationId xmlns:a16="http://schemas.microsoft.com/office/drawing/2014/main" id="{B25EE7F3-6AA8-D331-EE98-B871FE5B99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8" b="94472" l="10000" r="90000">
                        <a14:foregroundMark x1="40444" y1="7538" x2="40444" y2="7538"/>
                        <a14:foregroundMark x1="63556" y1="3685" x2="63556" y2="3685"/>
                        <a14:foregroundMark x1="38667" y1="1675" x2="38667" y2="1675"/>
                        <a14:foregroundMark x1="61556" y1="335" x2="61556" y2="335"/>
                        <a14:foregroundMark x1="54444" y1="94472" x2="54444" y2="944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7381" y="3178314"/>
            <a:ext cx="804912" cy="533925"/>
          </a:xfrm>
          <a:prstGeom prst="rect">
            <a:avLst/>
          </a:prstGeom>
        </p:spPr>
      </p:pic>
      <p:pic>
        <p:nvPicPr>
          <p:cNvPr id="6" name="Image 5" descr="Une image contenant cœur, rouge, Saint-Valentin, Graphique&#10;&#10;Description générée automatiquement">
            <a:extLst>
              <a:ext uri="{FF2B5EF4-FFF2-40B4-BE49-F238E27FC236}">
                <a16:creationId xmlns:a16="http://schemas.microsoft.com/office/drawing/2014/main" id="{F5ED3B3D-C780-71EB-5D73-95D67629F4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9228" y="4729839"/>
            <a:ext cx="602837" cy="602837"/>
          </a:xfrm>
          <a:prstGeom prst="rect">
            <a:avLst/>
          </a:prstGeom>
        </p:spPr>
      </p:pic>
      <p:pic>
        <p:nvPicPr>
          <p:cNvPr id="1026" name="Image 1025">
            <a:extLst>
              <a:ext uri="{FF2B5EF4-FFF2-40B4-BE49-F238E27FC236}">
                <a16:creationId xmlns:a16="http://schemas.microsoft.com/office/drawing/2014/main" id="{D6B780F5-1222-B019-863C-F847E56D43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25" b="97656" l="10000" r="90000">
                        <a14:foregroundMark x1="38667" y1="4688" x2="38667" y2="4688"/>
                        <a14:foregroundMark x1="61556" y1="3125" x2="61556" y2="3125"/>
                        <a14:foregroundMark x1="39333" y1="97656" x2="39333" y2="97656"/>
                        <a14:foregroundMark x1="39333" y1="3125" x2="39333" y2="3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2223" y="5525110"/>
            <a:ext cx="1006716" cy="572710"/>
          </a:xfrm>
          <a:prstGeom prst="rect">
            <a:avLst/>
          </a:prstGeom>
        </p:spPr>
      </p:pic>
      <p:pic>
        <p:nvPicPr>
          <p:cNvPr id="1030" name="Image 1029" descr="Une image contenant cœur, connecteur&#10;&#10;Description générée automatiquement">
            <a:extLst>
              <a:ext uri="{FF2B5EF4-FFF2-40B4-BE49-F238E27FC236}">
                <a16:creationId xmlns:a16="http://schemas.microsoft.com/office/drawing/2014/main" id="{43E54BC1-82D7-5277-08A7-5BC10208AD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67" b="97778" l="5778" r="94667">
                        <a14:foregroundMark x1="36000" y1="4889" x2="36000" y2="4889"/>
                        <a14:foregroundMark x1="64000" y1="2667" x2="64000" y2="2667"/>
                        <a14:foregroundMark x1="6222" y1="44444" x2="6222" y2="44444"/>
                        <a14:foregroundMark x1="94667" y1="42222" x2="94667" y2="42222"/>
                        <a14:foregroundMark x1="44889" y1="97778" x2="44889" y2="9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5058" y="6290729"/>
            <a:ext cx="581045" cy="581045"/>
          </a:xfrm>
          <a:prstGeom prst="rect">
            <a:avLst/>
          </a:prstGeom>
        </p:spPr>
      </p:pic>
      <p:pic>
        <p:nvPicPr>
          <p:cNvPr id="1031" name="Picture 2" descr="St. shamrock du jour de patrick symbole de bonne chance. trèfle vert 3d  isolé sur fond blanc. plante à base de plantes en style cartoon.  illustration vectorielle. 18972980 Art vectoriel chez Vecteezy">
            <a:extLst>
              <a:ext uri="{FF2B5EF4-FFF2-40B4-BE49-F238E27FC236}">
                <a16:creationId xmlns:a16="http://schemas.microsoft.com/office/drawing/2014/main" id="{CA8478FD-38DB-E060-279D-56DC6FDC3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061" y="6915486"/>
            <a:ext cx="859835" cy="85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Image 1031" descr="Une image contenant cœur, rouge, Saint-Valentin, Graphique&#10;&#10;Description générée automatiquement">
            <a:extLst>
              <a:ext uri="{FF2B5EF4-FFF2-40B4-BE49-F238E27FC236}">
                <a16:creationId xmlns:a16="http://schemas.microsoft.com/office/drawing/2014/main" id="{128FAD93-7050-FAF7-3D90-F84C3A173C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4161" y="7810390"/>
            <a:ext cx="602837" cy="602837"/>
          </a:xfrm>
          <a:prstGeom prst="rect">
            <a:avLst/>
          </a:prstGeom>
        </p:spPr>
      </p:pic>
      <p:pic>
        <p:nvPicPr>
          <p:cNvPr id="1033" name="Image 1032" descr="Une image contenant fleur&#10;&#10;Description générée automatiquement">
            <a:extLst>
              <a:ext uri="{FF2B5EF4-FFF2-40B4-BE49-F238E27FC236}">
                <a16:creationId xmlns:a16="http://schemas.microsoft.com/office/drawing/2014/main" id="{49FB8335-D357-31A5-DB04-C3D5346137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8" b="94472" l="10000" r="90000">
                        <a14:foregroundMark x1="40444" y1="7538" x2="40444" y2="7538"/>
                        <a14:foregroundMark x1="63556" y1="3685" x2="63556" y2="3685"/>
                        <a14:foregroundMark x1="38667" y1="1675" x2="38667" y2="1675"/>
                        <a14:foregroundMark x1="61556" y1="335" x2="61556" y2="335"/>
                        <a14:foregroundMark x1="54444" y1="94472" x2="54444" y2="944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5984" y="8592987"/>
            <a:ext cx="804912" cy="533925"/>
          </a:xfrm>
          <a:prstGeom prst="rect">
            <a:avLst/>
          </a:prstGeom>
        </p:spPr>
      </p:pic>
      <p:pic>
        <p:nvPicPr>
          <p:cNvPr id="1034" name="Image 1033" descr="Une image contenant cœur, rouge, Saint-Valentin, Graphique&#10;&#10;Description générée automatiquement">
            <a:extLst>
              <a:ext uri="{FF2B5EF4-FFF2-40B4-BE49-F238E27FC236}">
                <a16:creationId xmlns:a16="http://schemas.microsoft.com/office/drawing/2014/main" id="{53A1D3E3-E33E-628E-03F9-AAEAEC692E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07021" y="9326843"/>
            <a:ext cx="602837" cy="60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28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7239F-1BF5-BC5C-5237-707F787C0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FE7D7B2C-B138-7633-BD36-5BB792B2CB54}"/>
              </a:ext>
            </a:extLst>
          </p:cNvPr>
          <p:cNvSpPr/>
          <p:nvPr/>
        </p:nvSpPr>
        <p:spPr>
          <a:xfrm>
            <a:off x="384565" y="1167988"/>
            <a:ext cx="6790544" cy="103432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dirty="0">
                <a:solidFill>
                  <a:schemeClr val="tx1"/>
                </a:solidFill>
                <a:latin typeface="Cursive standard" pitchFamily="2" charset="0"/>
              </a:rPr>
              <a:t>Mon plan de travail </a:t>
            </a:r>
          </a:p>
          <a:p>
            <a:pPr algn="ctr"/>
            <a:r>
              <a:rPr lang="fr-BE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ursive standard" pitchFamily="2" charset="0"/>
              </a:rPr>
              <a:t>Semaine 3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  <a:latin typeface="Cursive standard" pitchFamily="2" charset="0"/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46B8C97D-AADC-C204-58C3-E084F9D6CC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07327"/>
              </p:ext>
            </p:extLst>
          </p:nvPr>
        </p:nvGraphicFramePr>
        <p:xfrm>
          <a:off x="474506" y="2629688"/>
          <a:ext cx="6610662" cy="7402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554">
                  <a:extLst>
                    <a:ext uri="{9D8B030D-6E8A-4147-A177-3AD203B41FA5}">
                      <a16:colId xmlns:a16="http://schemas.microsoft.com/office/drawing/2014/main" val="800537256"/>
                    </a:ext>
                  </a:extLst>
                </a:gridCol>
                <a:gridCol w="2203554">
                  <a:extLst>
                    <a:ext uri="{9D8B030D-6E8A-4147-A177-3AD203B41FA5}">
                      <a16:colId xmlns:a16="http://schemas.microsoft.com/office/drawing/2014/main" val="944589690"/>
                    </a:ext>
                  </a:extLst>
                </a:gridCol>
                <a:gridCol w="2203554">
                  <a:extLst>
                    <a:ext uri="{9D8B030D-6E8A-4147-A177-3AD203B41FA5}">
                      <a16:colId xmlns:a16="http://schemas.microsoft.com/office/drawing/2014/main" val="236506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400" b="1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Nom</a:t>
                      </a:r>
                      <a:r>
                        <a:rPr lang="fr-BE" sz="2400" b="0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 du centre</a:t>
                      </a:r>
                      <a:endParaRPr lang="fr-FR" sz="2400" b="0" i="0" u="none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b="1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Couleur</a:t>
                      </a:r>
                      <a:r>
                        <a:rPr lang="fr-BE" sz="2400" b="0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 du trèfle</a:t>
                      </a:r>
                      <a:endParaRPr lang="fr-FR" sz="2400" b="0" i="0" u="none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b="0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Je m’évalue</a:t>
                      </a:r>
                      <a:endParaRPr lang="fr-FR" sz="2400" b="0" i="0" u="none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66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228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809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Mathématique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793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Graphisme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451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293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Graphisme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167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935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Logique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576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Logique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024324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28A6F7C2-009E-0CCF-896C-71D0B5829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363" y="3264934"/>
            <a:ext cx="398780" cy="39751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606D5C6-4629-9CB9-98F9-2567A91EC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630" y="3298307"/>
            <a:ext cx="398145" cy="39751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1C6CECE-EAC1-5278-45A3-7FC859023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5645" y="3267267"/>
            <a:ext cx="397510" cy="39751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31AFBFE-5DB9-DEC6-8DA2-5A06B8ACD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98" y="4074471"/>
            <a:ext cx="398780" cy="39751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BE49272-A9B9-7684-B1CD-7710AB8F3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4074471"/>
            <a:ext cx="398145" cy="39751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4716645-B93C-7CB7-39EC-A19D4A1AA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4074471"/>
            <a:ext cx="397510" cy="39751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3E4DABA-D7A5-52B4-B174-5118176F8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98" y="4832503"/>
            <a:ext cx="398780" cy="39751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B0686EF-98AB-4337-428F-1FBB3D6D9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4832503"/>
            <a:ext cx="398145" cy="39751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0B7D634-4040-4884-B63B-B4E9B7BDC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4832503"/>
            <a:ext cx="397510" cy="39751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117DBE9F-ED78-E06E-31A2-62DCD1589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5679475"/>
            <a:ext cx="398780" cy="39751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0A420E1-E8B3-8EFC-73EB-D3016C21A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5679475"/>
            <a:ext cx="398145" cy="39751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262D7F9-6796-F916-86EB-9FFEBD5B4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5679475"/>
            <a:ext cx="397510" cy="39751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CA00A9BB-480E-8F05-70D2-781B98153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98" y="6437507"/>
            <a:ext cx="398780" cy="39751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94A121E2-32E1-5BEA-2B70-033AC14C6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6437507"/>
            <a:ext cx="398145" cy="39751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5B489F3C-86E0-5B56-8BA4-29068B2C6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6437507"/>
            <a:ext cx="397510" cy="39751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0B7630B-BF13-1A00-C925-FCB3CC153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7208510"/>
            <a:ext cx="398780" cy="39751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F389CF44-62CE-B6AA-B35E-877C1D1F5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7208510"/>
            <a:ext cx="398145" cy="39751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E09FD184-EBDF-E8DD-0391-689F00A8A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7208510"/>
            <a:ext cx="397510" cy="39751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6C387378-9251-58FC-A72B-B50BA376C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7966542"/>
            <a:ext cx="398780" cy="39751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FFF6DEE9-F031-C399-916B-280F6DFF2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7966542"/>
            <a:ext cx="398145" cy="39751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7ADAB9CA-FED9-2546-3248-07D93F3EF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7966542"/>
            <a:ext cx="397510" cy="39751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E23A3304-C323-793B-209D-367AAE0BB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8724574"/>
            <a:ext cx="398780" cy="397510"/>
          </a:xfrm>
          <a:prstGeom prst="rect">
            <a:avLst/>
          </a:prstGeom>
        </p:spPr>
      </p:pic>
      <p:pic>
        <p:nvPicPr>
          <p:cNvPr id="1024" name="Image 1023">
            <a:extLst>
              <a:ext uri="{FF2B5EF4-FFF2-40B4-BE49-F238E27FC236}">
                <a16:creationId xmlns:a16="http://schemas.microsoft.com/office/drawing/2014/main" id="{F699EA45-2668-0DD3-B684-CF210B8A9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8724574"/>
            <a:ext cx="398145" cy="397510"/>
          </a:xfrm>
          <a:prstGeom prst="rect">
            <a:avLst/>
          </a:prstGeom>
        </p:spPr>
      </p:pic>
      <p:pic>
        <p:nvPicPr>
          <p:cNvPr id="1025" name="Image 1024">
            <a:extLst>
              <a:ext uri="{FF2B5EF4-FFF2-40B4-BE49-F238E27FC236}">
                <a16:creationId xmlns:a16="http://schemas.microsoft.com/office/drawing/2014/main" id="{C231A55C-A72B-8DBC-2A26-B03CE2B30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8724574"/>
            <a:ext cx="397510" cy="397510"/>
          </a:xfrm>
          <a:prstGeom prst="rect">
            <a:avLst/>
          </a:prstGeom>
        </p:spPr>
      </p:pic>
      <p:pic>
        <p:nvPicPr>
          <p:cNvPr id="1027" name="Image 1026">
            <a:extLst>
              <a:ext uri="{FF2B5EF4-FFF2-40B4-BE49-F238E27FC236}">
                <a16:creationId xmlns:a16="http://schemas.microsoft.com/office/drawing/2014/main" id="{0C95C86B-424F-7D56-B4B9-53BD1ECA5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98" y="9436184"/>
            <a:ext cx="398780" cy="397510"/>
          </a:xfrm>
          <a:prstGeom prst="rect">
            <a:avLst/>
          </a:prstGeom>
        </p:spPr>
      </p:pic>
      <p:pic>
        <p:nvPicPr>
          <p:cNvPr id="1028" name="Image 1027">
            <a:extLst>
              <a:ext uri="{FF2B5EF4-FFF2-40B4-BE49-F238E27FC236}">
                <a16:creationId xmlns:a16="http://schemas.microsoft.com/office/drawing/2014/main" id="{00A8FC16-E9C9-207E-2467-6FF18BFD3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9436184"/>
            <a:ext cx="398145" cy="397510"/>
          </a:xfrm>
          <a:prstGeom prst="rect">
            <a:avLst/>
          </a:prstGeom>
        </p:spPr>
      </p:pic>
      <p:pic>
        <p:nvPicPr>
          <p:cNvPr id="1029" name="Image 1028">
            <a:extLst>
              <a:ext uri="{FF2B5EF4-FFF2-40B4-BE49-F238E27FC236}">
                <a16:creationId xmlns:a16="http://schemas.microsoft.com/office/drawing/2014/main" id="{4FFE66E0-CB65-36D5-7F1B-40EF9CAEA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9436184"/>
            <a:ext cx="397510" cy="397510"/>
          </a:xfrm>
          <a:prstGeom prst="rect">
            <a:avLst/>
          </a:prstGeom>
        </p:spPr>
      </p:pic>
      <p:pic>
        <p:nvPicPr>
          <p:cNvPr id="8" name="Picture 4" descr="Coloriage Cartable Ecole Ps Enfant Facile Dessin Cartable à imprimer">
            <a:extLst>
              <a:ext uri="{FF2B5EF4-FFF2-40B4-BE49-F238E27FC236}">
                <a16:creationId xmlns:a16="http://schemas.microsoft.com/office/drawing/2014/main" id="{4820769C-AC8F-0BE3-DEDD-006928B28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702" y="1243939"/>
            <a:ext cx="1040443" cy="85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65A8C27-5E7D-0F7E-082A-75C28FB8EF53}"/>
              </a:ext>
            </a:extLst>
          </p:cNvPr>
          <p:cNvSpPr txBox="1"/>
          <p:nvPr/>
        </p:nvSpPr>
        <p:spPr>
          <a:xfrm>
            <a:off x="384565" y="367093"/>
            <a:ext cx="209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>
                <a:latin typeface="Cursive standard" pitchFamily="2" charset="0"/>
              </a:rPr>
              <a:t>Tom  </a:t>
            </a:r>
            <a:endParaRPr lang="fr-FR" sz="3200" dirty="0">
              <a:latin typeface="Cursive standard" pitchFamily="2" charset="0"/>
            </a:endParaRPr>
          </a:p>
        </p:txBody>
      </p:sp>
      <p:pic>
        <p:nvPicPr>
          <p:cNvPr id="2" name="Image 1" descr="Une image contenant cœur, rouge, Saint-Valentin, Graphique&#10;&#10;Description générée automatiquement">
            <a:extLst>
              <a:ext uri="{FF2B5EF4-FFF2-40B4-BE49-F238E27FC236}">
                <a16:creationId xmlns:a16="http://schemas.microsoft.com/office/drawing/2014/main" id="{0CD8297F-B363-7F55-2F9D-1988B1FCEE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8418" y="3195643"/>
            <a:ext cx="602837" cy="602837"/>
          </a:xfrm>
          <a:prstGeom prst="rect">
            <a:avLst/>
          </a:prstGeom>
        </p:spPr>
      </p:pic>
      <p:pic>
        <p:nvPicPr>
          <p:cNvPr id="3" name="Image 2" descr="Une image contenant cœur, connecteur&#10;&#10;Description générée automatiquement">
            <a:extLst>
              <a:ext uri="{FF2B5EF4-FFF2-40B4-BE49-F238E27FC236}">
                <a16:creationId xmlns:a16="http://schemas.microsoft.com/office/drawing/2014/main" id="{0684A263-A65A-521F-7479-8474ECA042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67" b="97778" l="5778" r="94667">
                        <a14:foregroundMark x1="36000" y1="4889" x2="36000" y2="4889"/>
                        <a14:foregroundMark x1="64000" y1="2667" x2="64000" y2="2667"/>
                        <a14:foregroundMark x1="6222" y1="44444" x2="6222" y2="44444"/>
                        <a14:foregroundMark x1="94667" y1="42222" x2="94667" y2="42222"/>
                        <a14:foregroundMark x1="44889" y1="97778" x2="44889" y2="9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1444" y="3975060"/>
            <a:ext cx="581045" cy="581045"/>
          </a:xfrm>
          <a:prstGeom prst="rect">
            <a:avLst/>
          </a:prstGeom>
        </p:spPr>
      </p:pic>
      <p:pic>
        <p:nvPicPr>
          <p:cNvPr id="5" name="Image 4" descr="Une image contenant fleur&#10;&#10;Description générée automatiquement">
            <a:extLst>
              <a:ext uri="{FF2B5EF4-FFF2-40B4-BE49-F238E27FC236}">
                <a16:creationId xmlns:a16="http://schemas.microsoft.com/office/drawing/2014/main" id="{2A7D7CE3-0564-1B4D-1322-C96B82D7FC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8" b="94472" l="10000" r="90000">
                        <a14:foregroundMark x1="40444" y1="7538" x2="40444" y2="7538"/>
                        <a14:foregroundMark x1="63556" y1="3685" x2="63556" y2="3685"/>
                        <a14:foregroundMark x1="38667" y1="1675" x2="38667" y2="1675"/>
                        <a14:foregroundMark x1="61556" y1="335" x2="61556" y2="335"/>
                        <a14:foregroundMark x1="54444" y1="94472" x2="54444" y2="944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9510" y="4696088"/>
            <a:ext cx="804912" cy="5339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B2B4688-2844-9D00-5D11-2B52A170DB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25" b="97656" l="10000" r="90000">
                        <a14:foregroundMark x1="38667" y1="4688" x2="38667" y2="4688"/>
                        <a14:foregroundMark x1="61556" y1="3125" x2="61556" y2="3125"/>
                        <a14:foregroundMark x1="39333" y1="97656" x2="39333" y2="97656"/>
                        <a14:foregroundMark x1="39333" y1="3125" x2="39333" y2="3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2223" y="5525110"/>
            <a:ext cx="1006716" cy="572710"/>
          </a:xfrm>
          <a:prstGeom prst="rect">
            <a:avLst/>
          </a:prstGeom>
        </p:spPr>
      </p:pic>
      <p:pic>
        <p:nvPicPr>
          <p:cNvPr id="1026" name="Image 1025" descr="Une image contenant cœur, connecteur&#10;&#10;Description générée automatiquement">
            <a:extLst>
              <a:ext uri="{FF2B5EF4-FFF2-40B4-BE49-F238E27FC236}">
                <a16:creationId xmlns:a16="http://schemas.microsoft.com/office/drawing/2014/main" id="{311C319E-CB51-2031-9271-1913926AB3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67" b="97778" l="5778" r="94667">
                        <a14:foregroundMark x1="36000" y1="4889" x2="36000" y2="4889"/>
                        <a14:foregroundMark x1="64000" y1="2667" x2="64000" y2="2667"/>
                        <a14:foregroundMark x1="6222" y1="44444" x2="6222" y2="44444"/>
                        <a14:foregroundMark x1="94667" y1="42222" x2="94667" y2="42222"/>
                        <a14:foregroundMark x1="44889" y1="97778" x2="44889" y2="9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9339" y="7024975"/>
            <a:ext cx="581045" cy="581045"/>
          </a:xfrm>
          <a:prstGeom prst="rect">
            <a:avLst/>
          </a:prstGeom>
        </p:spPr>
      </p:pic>
      <p:pic>
        <p:nvPicPr>
          <p:cNvPr id="1030" name="Image 1029" descr="Une image contenant cœur, rouge, Saint-Valentin, Graphique&#10;&#10;Description générée automatiquement">
            <a:extLst>
              <a:ext uri="{FF2B5EF4-FFF2-40B4-BE49-F238E27FC236}">
                <a16:creationId xmlns:a16="http://schemas.microsoft.com/office/drawing/2014/main" id="{CCC329CE-0998-0482-3D3E-D07CC87169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7547" y="6261402"/>
            <a:ext cx="602837" cy="602837"/>
          </a:xfrm>
          <a:prstGeom prst="rect">
            <a:avLst/>
          </a:prstGeom>
        </p:spPr>
      </p:pic>
      <p:pic>
        <p:nvPicPr>
          <p:cNvPr id="1031" name="Image 1030" descr="Une image contenant cœur, rouge, Saint-Valentin, Graphique&#10;&#10;Description générée automatiquement">
            <a:extLst>
              <a:ext uri="{FF2B5EF4-FFF2-40B4-BE49-F238E27FC236}">
                <a16:creationId xmlns:a16="http://schemas.microsoft.com/office/drawing/2014/main" id="{D508F957-706B-4AC2-3848-64742BA228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7546" y="7816874"/>
            <a:ext cx="602837" cy="602837"/>
          </a:xfrm>
          <a:prstGeom prst="rect">
            <a:avLst/>
          </a:prstGeom>
        </p:spPr>
      </p:pic>
      <p:pic>
        <p:nvPicPr>
          <p:cNvPr id="1032" name="Image 1031">
            <a:extLst>
              <a:ext uri="{FF2B5EF4-FFF2-40B4-BE49-F238E27FC236}">
                <a16:creationId xmlns:a16="http://schemas.microsoft.com/office/drawing/2014/main" id="{8B76F2E6-9712-82CD-293A-6A6BD76E88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25" b="97656" l="10000" r="90000">
                        <a14:foregroundMark x1="38667" y1="4688" x2="38667" y2="4688"/>
                        <a14:foregroundMark x1="61556" y1="3125" x2="61556" y2="3125"/>
                        <a14:foregroundMark x1="39333" y1="97656" x2="39333" y2="97656"/>
                        <a14:foregroundMark x1="39333" y1="3125" x2="39333" y2="3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9510" y="8541345"/>
            <a:ext cx="1006716" cy="572710"/>
          </a:xfrm>
          <a:prstGeom prst="rect">
            <a:avLst/>
          </a:prstGeom>
        </p:spPr>
      </p:pic>
      <p:pic>
        <p:nvPicPr>
          <p:cNvPr id="1033" name="Image 1032" descr="Une image contenant cœur, rouge, Saint-Valentin, Graphique&#10;&#10;Description générée automatiquement">
            <a:extLst>
              <a:ext uri="{FF2B5EF4-FFF2-40B4-BE49-F238E27FC236}">
                <a16:creationId xmlns:a16="http://schemas.microsoft.com/office/drawing/2014/main" id="{1321AD0C-36EE-94FD-6D44-02F6022E17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6215" y="9307764"/>
            <a:ext cx="602837" cy="60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17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95492-EB9E-99FF-3BBC-113FDF35A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FEEA68EF-1216-4760-C08E-E617FE5B05C6}"/>
              </a:ext>
            </a:extLst>
          </p:cNvPr>
          <p:cNvSpPr/>
          <p:nvPr/>
        </p:nvSpPr>
        <p:spPr>
          <a:xfrm>
            <a:off x="384565" y="1167988"/>
            <a:ext cx="6790544" cy="103432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dirty="0">
                <a:solidFill>
                  <a:schemeClr val="tx1"/>
                </a:solidFill>
                <a:latin typeface="Cursive standard" pitchFamily="2" charset="0"/>
              </a:rPr>
              <a:t>Mon plan de travail </a:t>
            </a:r>
          </a:p>
          <a:p>
            <a:pPr algn="ctr"/>
            <a:r>
              <a:rPr lang="fr-BE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ursive standard" pitchFamily="2" charset="0"/>
              </a:rPr>
              <a:t>Semaine 3 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  <a:latin typeface="Cursive standard" pitchFamily="2" charset="0"/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C060DE80-0E0D-7D6C-8027-9748CDBF9D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491754"/>
              </p:ext>
            </p:extLst>
          </p:nvPr>
        </p:nvGraphicFramePr>
        <p:xfrm>
          <a:off x="474506" y="2629688"/>
          <a:ext cx="6610662" cy="7402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554">
                  <a:extLst>
                    <a:ext uri="{9D8B030D-6E8A-4147-A177-3AD203B41FA5}">
                      <a16:colId xmlns:a16="http://schemas.microsoft.com/office/drawing/2014/main" val="800537256"/>
                    </a:ext>
                  </a:extLst>
                </a:gridCol>
                <a:gridCol w="2203554">
                  <a:extLst>
                    <a:ext uri="{9D8B030D-6E8A-4147-A177-3AD203B41FA5}">
                      <a16:colId xmlns:a16="http://schemas.microsoft.com/office/drawing/2014/main" val="944589690"/>
                    </a:ext>
                  </a:extLst>
                </a:gridCol>
                <a:gridCol w="2203554">
                  <a:extLst>
                    <a:ext uri="{9D8B030D-6E8A-4147-A177-3AD203B41FA5}">
                      <a16:colId xmlns:a16="http://schemas.microsoft.com/office/drawing/2014/main" val="236506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400" b="1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Nom</a:t>
                      </a:r>
                      <a:r>
                        <a:rPr lang="fr-BE" sz="2400" b="0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 du centre</a:t>
                      </a:r>
                      <a:endParaRPr lang="fr-FR" sz="2400" b="0" i="0" u="none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b="1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Couleur</a:t>
                      </a:r>
                      <a:r>
                        <a:rPr lang="fr-BE" sz="2400" b="0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 du trèfle</a:t>
                      </a:r>
                      <a:endParaRPr lang="fr-FR" sz="2400" b="0" i="0" u="none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b="0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Je m’évalue</a:t>
                      </a:r>
                      <a:endParaRPr lang="fr-FR" sz="2400" b="0" i="0" u="none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66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Mathématique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228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809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793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Graphisme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451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Graphisme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293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Mathématique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167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935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576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Logique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024324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ED9A305F-6157-2335-9DE4-BC74646C8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363" y="3264934"/>
            <a:ext cx="398780" cy="39751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DD5548A-34D3-876D-8471-CA88C5D16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630" y="3298307"/>
            <a:ext cx="398145" cy="39751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FF6BF60-17DD-DE85-FE95-01846EDF9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5645" y="3267267"/>
            <a:ext cx="397510" cy="39751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6493612-F400-A79F-08CB-69A7BC222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98" y="4074471"/>
            <a:ext cx="398780" cy="39751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3DC5F10-422E-E941-EA4F-F63BBF326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4074471"/>
            <a:ext cx="398145" cy="39751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44BEE56-4C39-2A0D-7A2A-188F5A6D9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4074471"/>
            <a:ext cx="397510" cy="39751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1A1D680-1558-C113-ECE9-547A863C8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98" y="4832503"/>
            <a:ext cx="398780" cy="39751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2B6AB3E-9B8D-F065-38AE-CAE3E2A9A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4832503"/>
            <a:ext cx="398145" cy="39751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97A873C-7DE6-AB84-0EFE-214B063B2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4832503"/>
            <a:ext cx="397510" cy="39751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579E6C6-A928-CB9C-A2EB-BC32CF4FF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5679475"/>
            <a:ext cx="398780" cy="39751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5788B52-3536-0C8F-0A3B-0E6C12BA5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5679475"/>
            <a:ext cx="398145" cy="39751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B3E7531-38B8-E6B1-27D4-947A5FCBD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5679475"/>
            <a:ext cx="397510" cy="39751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067AD9C-9545-4F05-A336-36E57A8A6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98" y="6437507"/>
            <a:ext cx="398780" cy="39751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B8C18733-BE7E-3A4D-783A-317B14206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6437507"/>
            <a:ext cx="398145" cy="39751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4B85D59-EF80-5703-1F65-3837BB134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6437507"/>
            <a:ext cx="397510" cy="39751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7403BFB7-55D3-3D5D-B0DA-8110EE3A8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7208510"/>
            <a:ext cx="398780" cy="39751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52A72C77-B90B-B4D8-EFBC-C95BA3390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7208510"/>
            <a:ext cx="398145" cy="39751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D3A7C8C9-804D-6076-6808-13B0D971E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7208510"/>
            <a:ext cx="397510" cy="39751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8B137FD7-7064-CA29-21A7-D15781CEF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7966542"/>
            <a:ext cx="398780" cy="39751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E31B74B-4049-BD10-7127-359F582F5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7966542"/>
            <a:ext cx="398145" cy="39751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972B4863-88CC-2CA4-8482-CD4D5E610C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7966542"/>
            <a:ext cx="397510" cy="39751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23829EE3-4ED5-E96D-F0AB-4C5E39DAF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8724574"/>
            <a:ext cx="398780" cy="397510"/>
          </a:xfrm>
          <a:prstGeom prst="rect">
            <a:avLst/>
          </a:prstGeom>
        </p:spPr>
      </p:pic>
      <p:pic>
        <p:nvPicPr>
          <p:cNvPr id="1024" name="Image 1023">
            <a:extLst>
              <a:ext uri="{FF2B5EF4-FFF2-40B4-BE49-F238E27FC236}">
                <a16:creationId xmlns:a16="http://schemas.microsoft.com/office/drawing/2014/main" id="{797A3B7E-79EA-9AE9-0AE9-316D9B151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8724574"/>
            <a:ext cx="398145" cy="397510"/>
          </a:xfrm>
          <a:prstGeom prst="rect">
            <a:avLst/>
          </a:prstGeom>
        </p:spPr>
      </p:pic>
      <p:pic>
        <p:nvPicPr>
          <p:cNvPr id="1025" name="Image 1024">
            <a:extLst>
              <a:ext uri="{FF2B5EF4-FFF2-40B4-BE49-F238E27FC236}">
                <a16:creationId xmlns:a16="http://schemas.microsoft.com/office/drawing/2014/main" id="{038A7FCC-0464-9404-BFD8-4ABBAA775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8724574"/>
            <a:ext cx="397510" cy="397510"/>
          </a:xfrm>
          <a:prstGeom prst="rect">
            <a:avLst/>
          </a:prstGeom>
        </p:spPr>
      </p:pic>
      <p:pic>
        <p:nvPicPr>
          <p:cNvPr id="1027" name="Image 1026">
            <a:extLst>
              <a:ext uri="{FF2B5EF4-FFF2-40B4-BE49-F238E27FC236}">
                <a16:creationId xmlns:a16="http://schemas.microsoft.com/office/drawing/2014/main" id="{E6445385-1CB4-9A0C-531E-443BCB02B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98" y="9436184"/>
            <a:ext cx="398780" cy="397510"/>
          </a:xfrm>
          <a:prstGeom prst="rect">
            <a:avLst/>
          </a:prstGeom>
        </p:spPr>
      </p:pic>
      <p:pic>
        <p:nvPicPr>
          <p:cNvPr id="1028" name="Image 1027">
            <a:extLst>
              <a:ext uri="{FF2B5EF4-FFF2-40B4-BE49-F238E27FC236}">
                <a16:creationId xmlns:a16="http://schemas.microsoft.com/office/drawing/2014/main" id="{22A959FC-7544-F559-D3AA-68CEB9C80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9436184"/>
            <a:ext cx="398145" cy="397510"/>
          </a:xfrm>
          <a:prstGeom prst="rect">
            <a:avLst/>
          </a:prstGeom>
        </p:spPr>
      </p:pic>
      <p:pic>
        <p:nvPicPr>
          <p:cNvPr id="1029" name="Image 1028">
            <a:extLst>
              <a:ext uri="{FF2B5EF4-FFF2-40B4-BE49-F238E27FC236}">
                <a16:creationId xmlns:a16="http://schemas.microsoft.com/office/drawing/2014/main" id="{547BC4CF-EE69-3B95-B2AF-3F2B310A9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9436184"/>
            <a:ext cx="397510" cy="397510"/>
          </a:xfrm>
          <a:prstGeom prst="rect">
            <a:avLst/>
          </a:prstGeom>
        </p:spPr>
      </p:pic>
      <p:pic>
        <p:nvPicPr>
          <p:cNvPr id="8" name="Picture 4" descr="Coloriage Cartable Ecole Ps Enfant Facile Dessin Cartable à imprimer">
            <a:extLst>
              <a:ext uri="{FF2B5EF4-FFF2-40B4-BE49-F238E27FC236}">
                <a16:creationId xmlns:a16="http://schemas.microsoft.com/office/drawing/2014/main" id="{065170F3-0971-564C-5566-5FED79CF7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702" y="1243939"/>
            <a:ext cx="1040443" cy="85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37140CB-2EEF-80A3-14FA-A23FBE3B988F}"/>
              </a:ext>
            </a:extLst>
          </p:cNvPr>
          <p:cNvSpPr txBox="1"/>
          <p:nvPr/>
        </p:nvSpPr>
        <p:spPr>
          <a:xfrm>
            <a:off x="384565" y="367093"/>
            <a:ext cx="209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>
                <a:latin typeface="Cursive standard" pitchFamily="2" charset="0"/>
              </a:rPr>
              <a:t>Ambre  </a:t>
            </a:r>
            <a:endParaRPr lang="fr-FR" sz="3200" dirty="0">
              <a:latin typeface="Cursive standard" pitchFamily="2" charset="0"/>
            </a:endParaRPr>
          </a:p>
        </p:txBody>
      </p:sp>
      <p:pic>
        <p:nvPicPr>
          <p:cNvPr id="2" name="Image 1" descr="Une image contenant cœur, connecteur&#10;&#10;Description générée automatiquement">
            <a:extLst>
              <a:ext uri="{FF2B5EF4-FFF2-40B4-BE49-F238E27FC236}">
                <a16:creationId xmlns:a16="http://schemas.microsoft.com/office/drawing/2014/main" id="{607C9298-A264-B766-86FE-296C89A2D9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67" b="97778" l="5778" r="94667">
                        <a14:foregroundMark x1="36000" y1="4889" x2="36000" y2="4889"/>
                        <a14:foregroundMark x1="64000" y1="2667" x2="64000" y2="2667"/>
                        <a14:foregroundMark x1="6222" y1="44444" x2="6222" y2="44444"/>
                        <a14:foregroundMark x1="94667" y1="42222" x2="94667" y2="42222"/>
                        <a14:foregroundMark x1="44889" y1="97778" x2="44889" y2="9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1444" y="3975060"/>
            <a:ext cx="581045" cy="581045"/>
          </a:xfrm>
          <a:prstGeom prst="rect">
            <a:avLst/>
          </a:prstGeom>
        </p:spPr>
      </p:pic>
      <p:pic>
        <p:nvPicPr>
          <p:cNvPr id="3" name="Image 2" descr="Une image contenant fleur&#10;&#10;Description générée automatiquement">
            <a:extLst>
              <a:ext uri="{FF2B5EF4-FFF2-40B4-BE49-F238E27FC236}">
                <a16:creationId xmlns:a16="http://schemas.microsoft.com/office/drawing/2014/main" id="{F9CEDDA9-1A7E-FF3E-14DE-5DA8EEF63D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8" b="94472" l="10000" r="90000">
                        <a14:foregroundMark x1="40444" y1="7538" x2="40444" y2="7538"/>
                        <a14:foregroundMark x1="63556" y1="3685" x2="63556" y2="3685"/>
                        <a14:foregroundMark x1="38667" y1="1675" x2="38667" y2="1675"/>
                        <a14:foregroundMark x1="61556" y1="335" x2="61556" y2="335"/>
                        <a14:foregroundMark x1="54444" y1="94472" x2="54444" y2="944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7381" y="3178314"/>
            <a:ext cx="804912" cy="533925"/>
          </a:xfrm>
          <a:prstGeom prst="rect">
            <a:avLst/>
          </a:prstGeom>
        </p:spPr>
      </p:pic>
      <p:pic>
        <p:nvPicPr>
          <p:cNvPr id="5" name="Image 4" descr="Une image contenant cœur, rouge, Saint-Valentin, Graphique&#10;&#10;Description générée automatiquement">
            <a:extLst>
              <a:ext uri="{FF2B5EF4-FFF2-40B4-BE49-F238E27FC236}">
                <a16:creationId xmlns:a16="http://schemas.microsoft.com/office/drawing/2014/main" id="{96C72EDC-0D2D-275B-1D6D-751E2DA148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9228" y="4729839"/>
            <a:ext cx="602837" cy="60283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D1D1F7B-A038-6F67-0683-2E2E0AFFAF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25" b="97656" l="10000" r="90000">
                        <a14:foregroundMark x1="38667" y1="4688" x2="38667" y2="4688"/>
                        <a14:foregroundMark x1="61556" y1="3125" x2="61556" y2="3125"/>
                        <a14:foregroundMark x1="39333" y1="97656" x2="39333" y2="97656"/>
                        <a14:foregroundMark x1="39333" y1="3125" x2="39333" y2="3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2223" y="5525110"/>
            <a:ext cx="1006716" cy="572710"/>
          </a:xfrm>
          <a:prstGeom prst="rect">
            <a:avLst/>
          </a:prstGeom>
        </p:spPr>
      </p:pic>
      <p:pic>
        <p:nvPicPr>
          <p:cNvPr id="1026" name="Image 1025" descr="Une image contenant cœur, connecteur&#10;&#10;Description générée automatiquement">
            <a:extLst>
              <a:ext uri="{FF2B5EF4-FFF2-40B4-BE49-F238E27FC236}">
                <a16:creationId xmlns:a16="http://schemas.microsoft.com/office/drawing/2014/main" id="{07703A72-26B4-BA00-E6FC-11A82448D1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67" b="97778" l="5778" r="94667">
                        <a14:foregroundMark x1="36000" y1="4889" x2="36000" y2="4889"/>
                        <a14:foregroundMark x1="64000" y1="2667" x2="64000" y2="2667"/>
                        <a14:foregroundMark x1="6222" y1="44444" x2="6222" y2="44444"/>
                        <a14:foregroundMark x1="94667" y1="42222" x2="94667" y2="42222"/>
                        <a14:foregroundMark x1="44889" y1="97778" x2="44889" y2="9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5058" y="6290729"/>
            <a:ext cx="581045" cy="581045"/>
          </a:xfrm>
          <a:prstGeom prst="rect">
            <a:avLst/>
          </a:prstGeom>
        </p:spPr>
      </p:pic>
      <p:pic>
        <p:nvPicPr>
          <p:cNvPr id="1030" name="Picture 2" descr="St. shamrock du jour de patrick symbole de bonne chance. trèfle vert 3d  isolé sur fond blanc. plante à base de plantes en style cartoon.  illustration vectorielle. 18972980 Art vectoriel chez Vecteezy">
            <a:extLst>
              <a:ext uri="{FF2B5EF4-FFF2-40B4-BE49-F238E27FC236}">
                <a16:creationId xmlns:a16="http://schemas.microsoft.com/office/drawing/2014/main" id="{571B8A42-766E-F112-741C-D02498F2A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061" y="6915486"/>
            <a:ext cx="859835" cy="85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Image 1030" descr="Une image contenant cœur, rouge, Saint-Valentin, Graphique&#10;&#10;Description générée automatiquement">
            <a:extLst>
              <a:ext uri="{FF2B5EF4-FFF2-40B4-BE49-F238E27FC236}">
                <a16:creationId xmlns:a16="http://schemas.microsoft.com/office/drawing/2014/main" id="{88F1211E-F3FD-BA55-9425-8FC652CABC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4161" y="7810390"/>
            <a:ext cx="602837" cy="602837"/>
          </a:xfrm>
          <a:prstGeom prst="rect">
            <a:avLst/>
          </a:prstGeom>
        </p:spPr>
      </p:pic>
      <p:pic>
        <p:nvPicPr>
          <p:cNvPr id="1032" name="Image 1031" descr="Une image contenant fleur&#10;&#10;Description générée automatiquement">
            <a:extLst>
              <a:ext uri="{FF2B5EF4-FFF2-40B4-BE49-F238E27FC236}">
                <a16:creationId xmlns:a16="http://schemas.microsoft.com/office/drawing/2014/main" id="{E7D0B81C-B9BC-AF69-0742-D5AF4D9813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8" b="94472" l="10000" r="90000">
                        <a14:foregroundMark x1="40444" y1="7538" x2="40444" y2="7538"/>
                        <a14:foregroundMark x1="63556" y1="3685" x2="63556" y2="3685"/>
                        <a14:foregroundMark x1="38667" y1="1675" x2="38667" y2="1675"/>
                        <a14:foregroundMark x1="61556" y1="335" x2="61556" y2="335"/>
                        <a14:foregroundMark x1="54444" y1="94472" x2="54444" y2="944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5984" y="8592987"/>
            <a:ext cx="804912" cy="533925"/>
          </a:xfrm>
          <a:prstGeom prst="rect">
            <a:avLst/>
          </a:prstGeom>
        </p:spPr>
      </p:pic>
      <p:pic>
        <p:nvPicPr>
          <p:cNvPr id="1033" name="Image 1032" descr="Une image contenant cœur, rouge, Saint-Valentin, Graphique&#10;&#10;Description générée automatiquement">
            <a:extLst>
              <a:ext uri="{FF2B5EF4-FFF2-40B4-BE49-F238E27FC236}">
                <a16:creationId xmlns:a16="http://schemas.microsoft.com/office/drawing/2014/main" id="{B713BD52-E9CF-9063-560B-E1DBF09508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07021" y="9326843"/>
            <a:ext cx="602837" cy="60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28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1C49D-06B5-4DE2-D364-9E1814927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73ECF268-C75C-878C-857A-62A7D4BD0971}"/>
              </a:ext>
            </a:extLst>
          </p:cNvPr>
          <p:cNvSpPr/>
          <p:nvPr/>
        </p:nvSpPr>
        <p:spPr>
          <a:xfrm>
            <a:off x="384565" y="1167988"/>
            <a:ext cx="6790544" cy="103432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dirty="0">
                <a:solidFill>
                  <a:schemeClr val="tx1"/>
                </a:solidFill>
                <a:latin typeface="Cursive standard" pitchFamily="2" charset="0"/>
              </a:rPr>
              <a:t>Mon plan de travail </a:t>
            </a:r>
          </a:p>
          <a:p>
            <a:pPr algn="ctr"/>
            <a:r>
              <a:rPr lang="fr-BE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ursive standard" pitchFamily="2" charset="0"/>
              </a:rPr>
              <a:t>Semaine 3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  <a:latin typeface="Cursive standard" pitchFamily="2" charset="0"/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1A32F1C5-7890-E117-BA3D-2B661C27E3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250234"/>
              </p:ext>
            </p:extLst>
          </p:nvPr>
        </p:nvGraphicFramePr>
        <p:xfrm>
          <a:off x="474506" y="2629688"/>
          <a:ext cx="6610662" cy="7402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554">
                  <a:extLst>
                    <a:ext uri="{9D8B030D-6E8A-4147-A177-3AD203B41FA5}">
                      <a16:colId xmlns:a16="http://schemas.microsoft.com/office/drawing/2014/main" val="800537256"/>
                    </a:ext>
                  </a:extLst>
                </a:gridCol>
                <a:gridCol w="2203554">
                  <a:extLst>
                    <a:ext uri="{9D8B030D-6E8A-4147-A177-3AD203B41FA5}">
                      <a16:colId xmlns:a16="http://schemas.microsoft.com/office/drawing/2014/main" val="944589690"/>
                    </a:ext>
                  </a:extLst>
                </a:gridCol>
                <a:gridCol w="2203554">
                  <a:extLst>
                    <a:ext uri="{9D8B030D-6E8A-4147-A177-3AD203B41FA5}">
                      <a16:colId xmlns:a16="http://schemas.microsoft.com/office/drawing/2014/main" val="236506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400" b="1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Nom</a:t>
                      </a:r>
                      <a:r>
                        <a:rPr lang="fr-BE" sz="2400" b="0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 du centre</a:t>
                      </a:r>
                      <a:endParaRPr lang="fr-FR" sz="2400" b="0" i="0" u="none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b="1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Couleur</a:t>
                      </a:r>
                      <a:r>
                        <a:rPr lang="fr-BE" sz="2400" b="0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 du trèfle</a:t>
                      </a:r>
                      <a:endParaRPr lang="fr-FR" sz="2400" b="0" i="0" u="none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b="0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Je m’évalue</a:t>
                      </a:r>
                      <a:endParaRPr lang="fr-FR" sz="2400" b="0" i="0" u="none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66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228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809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Mathématique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793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Graphisme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451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293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Graphisme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167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935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Logique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576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Logique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024324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2B96165D-744F-74D5-2401-F6BC4BC87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363" y="3264934"/>
            <a:ext cx="398780" cy="39751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54FA641-B59A-6669-AB32-D253C46D6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630" y="3298307"/>
            <a:ext cx="398145" cy="39751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2F40E14-9C4C-E003-E58D-E1343A162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5645" y="3267267"/>
            <a:ext cx="397510" cy="39751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D64E375-0338-4B4F-3EE0-0970B2BB1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98" y="4074471"/>
            <a:ext cx="398780" cy="39751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179BB3F-E6A9-818D-48A4-9E035E596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4074471"/>
            <a:ext cx="398145" cy="39751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DC1F7E4-112E-1FB0-5614-4259EA231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4074471"/>
            <a:ext cx="397510" cy="39751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5D63A07-9A78-69E0-80B0-B38ED6940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98" y="4832503"/>
            <a:ext cx="398780" cy="39751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5883FEC-0C5F-84ED-467E-705763857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4832503"/>
            <a:ext cx="398145" cy="39751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4C50914-E084-63B3-284B-265500387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4832503"/>
            <a:ext cx="397510" cy="39751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00D1C19-F642-7949-99F7-488200290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5679475"/>
            <a:ext cx="398780" cy="39751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257A97C-E5EE-CEDC-4AC3-85759FFCC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5679475"/>
            <a:ext cx="398145" cy="39751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7E79CC1-3192-437B-1C1A-F20C62434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5679475"/>
            <a:ext cx="397510" cy="39751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DACA7920-1C4D-B0FB-EF28-7EE7E4F3E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98" y="6437507"/>
            <a:ext cx="398780" cy="39751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D90B8F3A-E13D-9795-9D6F-8708DFD4F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6437507"/>
            <a:ext cx="398145" cy="39751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4466BA04-19C3-AC1E-3828-E0081E937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6437507"/>
            <a:ext cx="397510" cy="39751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BE07BD8B-6501-B16E-0682-A823628A0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7208510"/>
            <a:ext cx="398780" cy="39751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CFA0A4E-F9A4-AEB4-ADBD-2625963EE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7208510"/>
            <a:ext cx="398145" cy="39751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E3CF89B-B448-0C03-CE41-FEF374A2D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7208510"/>
            <a:ext cx="397510" cy="39751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339DCAAD-77AF-09C3-5CAD-C520A48F9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7966542"/>
            <a:ext cx="398780" cy="39751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79B98E0D-4ADC-E39B-0544-CAADC5DC0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7966542"/>
            <a:ext cx="398145" cy="39751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47C98B72-477F-F174-A186-CFF9133D6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7966542"/>
            <a:ext cx="397510" cy="39751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26AC50EF-08E0-3BA2-3CE7-400B36AF3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8724574"/>
            <a:ext cx="398780" cy="397510"/>
          </a:xfrm>
          <a:prstGeom prst="rect">
            <a:avLst/>
          </a:prstGeom>
        </p:spPr>
      </p:pic>
      <p:pic>
        <p:nvPicPr>
          <p:cNvPr id="1024" name="Image 1023">
            <a:extLst>
              <a:ext uri="{FF2B5EF4-FFF2-40B4-BE49-F238E27FC236}">
                <a16:creationId xmlns:a16="http://schemas.microsoft.com/office/drawing/2014/main" id="{3889188C-3D06-12E2-8520-0ED1EC19F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8724574"/>
            <a:ext cx="398145" cy="397510"/>
          </a:xfrm>
          <a:prstGeom prst="rect">
            <a:avLst/>
          </a:prstGeom>
        </p:spPr>
      </p:pic>
      <p:pic>
        <p:nvPicPr>
          <p:cNvPr id="1025" name="Image 1024">
            <a:extLst>
              <a:ext uri="{FF2B5EF4-FFF2-40B4-BE49-F238E27FC236}">
                <a16:creationId xmlns:a16="http://schemas.microsoft.com/office/drawing/2014/main" id="{EE4A6F8A-C191-F8BC-D264-1F2F60245F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8724574"/>
            <a:ext cx="397510" cy="397510"/>
          </a:xfrm>
          <a:prstGeom prst="rect">
            <a:avLst/>
          </a:prstGeom>
        </p:spPr>
      </p:pic>
      <p:pic>
        <p:nvPicPr>
          <p:cNvPr id="1027" name="Image 1026">
            <a:extLst>
              <a:ext uri="{FF2B5EF4-FFF2-40B4-BE49-F238E27FC236}">
                <a16:creationId xmlns:a16="http://schemas.microsoft.com/office/drawing/2014/main" id="{4FCFBD6E-75EB-72C6-EF00-99B67D619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98" y="9436184"/>
            <a:ext cx="398780" cy="397510"/>
          </a:xfrm>
          <a:prstGeom prst="rect">
            <a:avLst/>
          </a:prstGeom>
        </p:spPr>
      </p:pic>
      <p:pic>
        <p:nvPicPr>
          <p:cNvPr id="1028" name="Image 1027">
            <a:extLst>
              <a:ext uri="{FF2B5EF4-FFF2-40B4-BE49-F238E27FC236}">
                <a16:creationId xmlns:a16="http://schemas.microsoft.com/office/drawing/2014/main" id="{0F3DB6B7-95DB-F357-361B-CD79B6176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9436184"/>
            <a:ext cx="398145" cy="397510"/>
          </a:xfrm>
          <a:prstGeom prst="rect">
            <a:avLst/>
          </a:prstGeom>
        </p:spPr>
      </p:pic>
      <p:pic>
        <p:nvPicPr>
          <p:cNvPr id="1029" name="Image 1028">
            <a:extLst>
              <a:ext uri="{FF2B5EF4-FFF2-40B4-BE49-F238E27FC236}">
                <a16:creationId xmlns:a16="http://schemas.microsoft.com/office/drawing/2014/main" id="{FD3F5D48-AB0A-DEEB-58A9-0808DA68E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9436184"/>
            <a:ext cx="397510" cy="397510"/>
          </a:xfrm>
          <a:prstGeom prst="rect">
            <a:avLst/>
          </a:prstGeom>
        </p:spPr>
      </p:pic>
      <p:pic>
        <p:nvPicPr>
          <p:cNvPr id="8" name="Picture 4" descr="Coloriage Cartable Ecole Ps Enfant Facile Dessin Cartable à imprimer">
            <a:extLst>
              <a:ext uri="{FF2B5EF4-FFF2-40B4-BE49-F238E27FC236}">
                <a16:creationId xmlns:a16="http://schemas.microsoft.com/office/drawing/2014/main" id="{A57E1E7D-B15A-9A1E-21AE-D1951C574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702" y="1243939"/>
            <a:ext cx="1040443" cy="85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E9AB274-FB8D-E331-CEDF-662D41411800}"/>
              </a:ext>
            </a:extLst>
          </p:cNvPr>
          <p:cNvSpPr txBox="1"/>
          <p:nvPr/>
        </p:nvSpPr>
        <p:spPr>
          <a:xfrm>
            <a:off x="384565" y="367093"/>
            <a:ext cx="209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>
                <a:latin typeface="Cursive standard" pitchFamily="2" charset="0"/>
              </a:rPr>
              <a:t>Julien  </a:t>
            </a:r>
            <a:endParaRPr lang="fr-FR" sz="3200" dirty="0">
              <a:latin typeface="Cursive standard" pitchFamily="2" charset="0"/>
            </a:endParaRPr>
          </a:p>
        </p:txBody>
      </p:sp>
      <p:pic>
        <p:nvPicPr>
          <p:cNvPr id="2" name="Image 1" descr="Une image contenant cœur, rouge, Saint-Valentin, Graphique&#10;&#10;Description générée automatiquement">
            <a:extLst>
              <a:ext uri="{FF2B5EF4-FFF2-40B4-BE49-F238E27FC236}">
                <a16:creationId xmlns:a16="http://schemas.microsoft.com/office/drawing/2014/main" id="{6BC3D426-1B48-42AF-BC33-CD3FF79D84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8418" y="3195643"/>
            <a:ext cx="602837" cy="602837"/>
          </a:xfrm>
          <a:prstGeom prst="rect">
            <a:avLst/>
          </a:prstGeom>
        </p:spPr>
      </p:pic>
      <p:pic>
        <p:nvPicPr>
          <p:cNvPr id="3" name="Image 2" descr="Une image contenant cœur, connecteur&#10;&#10;Description générée automatiquement">
            <a:extLst>
              <a:ext uri="{FF2B5EF4-FFF2-40B4-BE49-F238E27FC236}">
                <a16:creationId xmlns:a16="http://schemas.microsoft.com/office/drawing/2014/main" id="{833E5EBD-52FB-6586-0FFD-585F04C35B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67" b="97778" l="5778" r="94667">
                        <a14:foregroundMark x1="36000" y1="4889" x2="36000" y2="4889"/>
                        <a14:foregroundMark x1="64000" y1="2667" x2="64000" y2="2667"/>
                        <a14:foregroundMark x1="6222" y1="44444" x2="6222" y2="44444"/>
                        <a14:foregroundMark x1="94667" y1="42222" x2="94667" y2="42222"/>
                        <a14:foregroundMark x1="44889" y1="97778" x2="44889" y2="9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1444" y="3975060"/>
            <a:ext cx="581045" cy="581045"/>
          </a:xfrm>
          <a:prstGeom prst="rect">
            <a:avLst/>
          </a:prstGeom>
        </p:spPr>
      </p:pic>
      <p:pic>
        <p:nvPicPr>
          <p:cNvPr id="5" name="Image 4" descr="Une image contenant fleur&#10;&#10;Description générée automatiquement">
            <a:extLst>
              <a:ext uri="{FF2B5EF4-FFF2-40B4-BE49-F238E27FC236}">
                <a16:creationId xmlns:a16="http://schemas.microsoft.com/office/drawing/2014/main" id="{2F58DC8F-4A26-3B34-BB29-90AD4E2C3B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8" b="94472" l="10000" r="90000">
                        <a14:foregroundMark x1="40444" y1="7538" x2="40444" y2="7538"/>
                        <a14:foregroundMark x1="63556" y1="3685" x2="63556" y2="3685"/>
                        <a14:foregroundMark x1="38667" y1="1675" x2="38667" y2="1675"/>
                        <a14:foregroundMark x1="61556" y1="335" x2="61556" y2="335"/>
                        <a14:foregroundMark x1="54444" y1="94472" x2="54444" y2="944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9510" y="4696088"/>
            <a:ext cx="804912" cy="5339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3CA897A-766F-93AF-E962-6E719282218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25" b="97656" l="10000" r="90000">
                        <a14:foregroundMark x1="38667" y1="4688" x2="38667" y2="4688"/>
                        <a14:foregroundMark x1="61556" y1="3125" x2="61556" y2="3125"/>
                        <a14:foregroundMark x1="39333" y1="97656" x2="39333" y2="97656"/>
                        <a14:foregroundMark x1="39333" y1="3125" x2="39333" y2="3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2223" y="5525110"/>
            <a:ext cx="1006716" cy="572710"/>
          </a:xfrm>
          <a:prstGeom prst="rect">
            <a:avLst/>
          </a:prstGeom>
        </p:spPr>
      </p:pic>
      <p:pic>
        <p:nvPicPr>
          <p:cNvPr id="1026" name="Image 1025" descr="Une image contenant cœur, connecteur&#10;&#10;Description générée automatiquement">
            <a:extLst>
              <a:ext uri="{FF2B5EF4-FFF2-40B4-BE49-F238E27FC236}">
                <a16:creationId xmlns:a16="http://schemas.microsoft.com/office/drawing/2014/main" id="{D2F3C230-BA9F-5DC6-36D3-C83E013689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67" b="97778" l="5778" r="94667">
                        <a14:foregroundMark x1="36000" y1="4889" x2="36000" y2="4889"/>
                        <a14:foregroundMark x1="64000" y1="2667" x2="64000" y2="2667"/>
                        <a14:foregroundMark x1="6222" y1="44444" x2="6222" y2="44444"/>
                        <a14:foregroundMark x1="94667" y1="42222" x2="94667" y2="42222"/>
                        <a14:foregroundMark x1="44889" y1="97778" x2="44889" y2="9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9339" y="7024975"/>
            <a:ext cx="581045" cy="581045"/>
          </a:xfrm>
          <a:prstGeom prst="rect">
            <a:avLst/>
          </a:prstGeom>
        </p:spPr>
      </p:pic>
      <p:pic>
        <p:nvPicPr>
          <p:cNvPr id="1030" name="Image 1029" descr="Une image contenant cœur, rouge, Saint-Valentin, Graphique&#10;&#10;Description générée automatiquement">
            <a:extLst>
              <a:ext uri="{FF2B5EF4-FFF2-40B4-BE49-F238E27FC236}">
                <a16:creationId xmlns:a16="http://schemas.microsoft.com/office/drawing/2014/main" id="{C573FEA5-ECEA-FA59-CB75-753D2146E5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7547" y="6261402"/>
            <a:ext cx="602837" cy="602837"/>
          </a:xfrm>
          <a:prstGeom prst="rect">
            <a:avLst/>
          </a:prstGeom>
        </p:spPr>
      </p:pic>
      <p:pic>
        <p:nvPicPr>
          <p:cNvPr id="1031" name="Image 1030" descr="Une image contenant cœur, rouge, Saint-Valentin, Graphique&#10;&#10;Description générée automatiquement">
            <a:extLst>
              <a:ext uri="{FF2B5EF4-FFF2-40B4-BE49-F238E27FC236}">
                <a16:creationId xmlns:a16="http://schemas.microsoft.com/office/drawing/2014/main" id="{2ABD08E1-D54C-8FE7-F6A1-909FCEFA45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7546" y="7816874"/>
            <a:ext cx="602837" cy="602837"/>
          </a:xfrm>
          <a:prstGeom prst="rect">
            <a:avLst/>
          </a:prstGeom>
        </p:spPr>
      </p:pic>
      <p:pic>
        <p:nvPicPr>
          <p:cNvPr id="1032" name="Image 1031">
            <a:extLst>
              <a:ext uri="{FF2B5EF4-FFF2-40B4-BE49-F238E27FC236}">
                <a16:creationId xmlns:a16="http://schemas.microsoft.com/office/drawing/2014/main" id="{3DF11C35-9EAA-C6B9-5DB5-B0EE9FAE5D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25" b="97656" l="10000" r="90000">
                        <a14:foregroundMark x1="38667" y1="4688" x2="38667" y2="4688"/>
                        <a14:foregroundMark x1="61556" y1="3125" x2="61556" y2="3125"/>
                        <a14:foregroundMark x1="39333" y1="97656" x2="39333" y2="97656"/>
                        <a14:foregroundMark x1="39333" y1="3125" x2="39333" y2="3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9510" y="8541345"/>
            <a:ext cx="1006716" cy="572710"/>
          </a:xfrm>
          <a:prstGeom prst="rect">
            <a:avLst/>
          </a:prstGeom>
        </p:spPr>
      </p:pic>
      <p:pic>
        <p:nvPicPr>
          <p:cNvPr id="1033" name="Image 1032" descr="Une image contenant cœur, rouge, Saint-Valentin, Graphique&#10;&#10;Description générée automatiquement">
            <a:extLst>
              <a:ext uri="{FF2B5EF4-FFF2-40B4-BE49-F238E27FC236}">
                <a16:creationId xmlns:a16="http://schemas.microsoft.com/office/drawing/2014/main" id="{9D51211D-299F-F45B-5271-B31C4CFFE6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6215" y="9307764"/>
            <a:ext cx="602837" cy="60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47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769D3-7854-091F-9FBF-32A396330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FE49A339-6A46-F217-5923-518270A408CB}"/>
              </a:ext>
            </a:extLst>
          </p:cNvPr>
          <p:cNvSpPr/>
          <p:nvPr/>
        </p:nvSpPr>
        <p:spPr>
          <a:xfrm>
            <a:off x="384565" y="1167988"/>
            <a:ext cx="6790544" cy="103432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dirty="0">
                <a:solidFill>
                  <a:schemeClr val="tx1"/>
                </a:solidFill>
                <a:latin typeface="Cursive standard" pitchFamily="2" charset="0"/>
              </a:rPr>
              <a:t>Mon plan de travail </a:t>
            </a:r>
          </a:p>
          <a:p>
            <a:pPr algn="ctr"/>
            <a:r>
              <a:rPr lang="fr-BE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ursive standard" pitchFamily="2" charset="0"/>
              </a:rPr>
              <a:t>Semaine 3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  <a:latin typeface="Cursive standard" pitchFamily="2" charset="0"/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96D2A1BF-5B36-9348-1365-FCD0472137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619399"/>
              </p:ext>
            </p:extLst>
          </p:nvPr>
        </p:nvGraphicFramePr>
        <p:xfrm>
          <a:off x="474506" y="2629688"/>
          <a:ext cx="6610662" cy="7402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554">
                  <a:extLst>
                    <a:ext uri="{9D8B030D-6E8A-4147-A177-3AD203B41FA5}">
                      <a16:colId xmlns:a16="http://schemas.microsoft.com/office/drawing/2014/main" val="800537256"/>
                    </a:ext>
                  </a:extLst>
                </a:gridCol>
                <a:gridCol w="2203554">
                  <a:extLst>
                    <a:ext uri="{9D8B030D-6E8A-4147-A177-3AD203B41FA5}">
                      <a16:colId xmlns:a16="http://schemas.microsoft.com/office/drawing/2014/main" val="944589690"/>
                    </a:ext>
                  </a:extLst>
                </a:gridCol>
                <a:gridCol w="2203554">
                  <a:extLst>
                    <a:ext uri="{9D8B030D-6E8A-4147-A177-3AD203B41FA5}">
                      <a16:colId xmlns:a16="http://schemas.microsoft.com/office/drawing/2014/main" val="236506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400" b="1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Nom</a:t>
                      </a:r>
                      <a:r>
                        <a:rPr lang="fr-BE" sz="2400" b="0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 du centre</a:t>
                      </a:r>
                      <a:endParaRPr lang="fr-FR" sz="2400" b="0" i="0" u="none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b="1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Couleur</a:t>
                      </a:r>
                      <a:r>
                        <a:rPr lang="fr-BE" sz="2400" b="0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 du trèfle</a:t>
                      </a:r>
                      <a:endParaRPr lang="fr-FR" sz="2400" b="0" i="0" u="none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b="0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Je m’évalue</a:t>
                      </a:r>
                      <a:endParaRPr lang="fr-FR" sz="2400" b="0" i="0" u="none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66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Mathématique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228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Mathématique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809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Mathématique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793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451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Mathématique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293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167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935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Mathématique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576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Logique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024324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D07134EC-031E-211B-8AA8-B1A5441CB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363" y="3264934"/>
            <a:ext cx="398780" cy="39751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69A4F0A-C0F5-D76D-FD86-61557B81B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630" y="3298307"/>
            <a:ext cx="398145" cy="39751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C2E7E2B-1913-75FA-EA0C-829A6D2D9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5645" y="3267267"/>
            <a:ext cx="397510" cy="39751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75DD4E2-E5A1-53AE-2F66-F175A0292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98" y="4074471"/>
            <a:ext cx="398780" cy="39751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0EE6275-076D-5F8C-372C-3033D5A9C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4074471"/>
            <a:ext cx="398145" cy="39751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17C0B98-5B66-A4BC-7E55-71EDC231C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4074471"/>
            <a:ext cx="397510" cy="39751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DDDD7AD-F90A-72A7-71E6-07062E99B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98" y="4832503"/>
            <a:ext cx="398780" cy="39751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82193BF-AE65-ECFA-EF07-2643F09AD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4832503"/>
            <a:ext cx="398145" cy="39751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B45FF2A-70D4-137C-74B3-B030A269C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4832503"/>
            <a:ext cx="397510" cy="39751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4A65318-254F-069A-BB29-08CD89141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5679475"/>
            <a:ext cx="398780" cy="39751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A1C0C3B-01C1-268B-4640-14E4E19E6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5679475"/>
            <a:ext cx="398145" cy="39751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AA204B0-0B49-D8EE-E820-C80FB9223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5679475"/>
            <a:ext cx="397510" cy="39751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B2C1A08-421B-A5F2-C04B-493558ED4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98" y="6437507"/>
            <a:ext cx="398780" cy="39751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4144E33-014C-CE37-43D9-59CEDCEB4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6437507"/>
            <a:ext cx="398145" cy="39751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432F765E-7E35-9EB1-E5A3-1F3785C87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6437507"/>
            <a:ext cx="397510" cy="39751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E8C2C451-9206-2C04-9ABA-423F1AC22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7208510"/>
            <a:ext cx="398780" cy="39751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71B0EDB-84D7-88B2-2E82-6826AD081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7208510"/>
            <a:ext cx="398145" cy="39751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057F9AD4-40F5-5489-FE3E-34781B222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7208510"/>
            <a:ext cx="397510" cy="39751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F7AA9170-849B-C44F-C40C-0C5F0AA42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7966542"/>
            <a:ext cx="398780" cy="39751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ECEFA29A-D2BB-5249-2508-3304C9F5D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7966542"/>
            <a:ext cx="398145" cy="39751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97B1EC37-4518-298D-23AC-2556C660D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7966542"/>
            <a:ext cx="397510" cy="39751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4E035CF7-7250-C7D2-17D9-1DD5504AD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8724574"/>
            <a:ext cx="398780" cy="397510"/>
          </a:xfrm>
          <a:prstGeom prst="rect">
            <a:avLst/>
          </a:prstGeom>
        </p:spPr>
      </p:pic>
      <p:pic>
        <p:nvPicPr>
          <p:cNvPr id="1024" name="Image 1023">
            <a:extLst>
              <a:ext uri="{FF2B5EF4-FFF2-40B4-BE49-F238E27FC236}">
                <a16:creationId xmlns:a16="http://schemas.microsoft.com/office/drawing/2014/main" id="{2D80F746-C5D8-D41F-58AB-99D6813D2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8724574"/>
            <a:ext cx="398145" cy="397510"/>
          </a:xfrm>
          <a:prstGeom prst="rect">
            <a:avLst/>
          </a:prstGeom>
        </p:spPr>
      </p:pic>
      <p:pic>
        <p:nvPicPr>
          <p:cNvPr id="1025" name="Image 1024">
            <a:extLst>
              <a:ext uri="{FF2B5EF4-FFF2-40B4-BE49-F238E27FC236}">
                <a16:creationId xmlns:a16="http://schemas.microsoft.com/office/drawing/2014/main" id="{CCD3784E-B9F8-D6DA-ACB4-12D49C2FF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8724574"/>
            <a:ext cx="397510" cy="397510"/>
          </a:xfrm>
          <a:prstGeom prst="rect">
            <a:avLst/>
          </a:prstGeom>
        </p:spPr>
      </p:pic>
      <p:pic>
        <p:nvPicPr>
          <p:cNvPr id="1027" name="Image 1026">
            <a:extLst>
              <a:ext uri="{FF2B5EF4-FFF2-40B4-BE49-F238E27FC236}">
                <a16:creationId xmlns:a16="http://schemas.microsoft.com/office/drawing/2014/main" id="{1F47EDAD-147F-65CE-A505-646EB5E41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405" y="9462829"/>
            <a:ext cx="398780" cy="397510"/>
          </a:xfrm>
          <a:prstGeom prst="rect">
            <a:avLst/>
          </a:prstGeom>
        </p:spPr>
      </p:pic>
      <p:pic>
        <p:nvPicPr>
          <p:cNvPr id="1028" name="Image 1027">
            <a:extLst>
              <a:ext uri="{FF2B5EF4-FFF2-40B4-BE49-F238E27FC236}">
                <a16:creationId xmlns:a16="http://schemas.microsoft.com/office/drawing/2014/main" id="{A32B3EC2-F490-3564-6EEE-23CE63B16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9436184"/>
            <a:ext cx="398145" cy="397510"/>
          </a:xfrm>
          <a:prstGeom prst="rect">
            <a:avLst/>
          </a:prstGeom>
        </p:spPr>
      </p:pic>
      <p:pic>
        <p:nvPicPr>
          <p:cNvPr id="1029" name="Image 1028">
            <a:extLst>
              <a:ext uri="{FF2B5EF4-FFF2-40B4-BE49-F238E27FC236}">
                <a16:creationId xmlns:a16="http://schemas.microsoft.com/office/drawing/2014/main" id="{9A4EC07E-BEF5-8844-29FE-2FAE12E67C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9436184"/>
            <a:ext cx="397510" cy="397510"/>
          </a:xfrm>
          <a:prstGeom prst="rect">
            <a:avLst/>
          </a:prstGeom>
        </p:spPr>
      </p:pic>
      <p:pic>
        <p:nvPicPr>
          <p:cNvPr id="8" name="Picture 4" descr="Coloriage Cartable Ecole Ps Enfant Facile Dessin Cartable à imprimer">
            <a:extLst>
              <a:ext uri="{FF2B5EF4-FFF2-40B4-BE49-F238E27FC236}">
                <a16:creationId xmlns:a16="http://schemas.microsoft.com/office/drawing/2014/main" id="{EAEFFB23-51E4-7B79-BDBF-C4E2C9296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702" y="1243939"/>
            <a:ext cx="1040443" cy="85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340816B-CE9E-2904-AF90-74F943443214}"/>
              </a:ext>
            </a:extLst>
          </p:cNvPr>
          <p:cNvSpPr txBox="1"/>
          <p:nvPr/>
        </p:nvSpPr>
        <p:spPr>
          <a:xfrm>
            <a:off x="384565" y="367093"/>
            <a:ext cx="209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>
                <a:latin typeface="Cursive standard" pitchFamily="2" charset="0"/>
              </a:rPr>
              <a:t>Maxime  </a:t>
            </a:r>
            <a:endParaRPr lang="fr-FR" sz="3200" dirty="0">
              <a:latin typeface="Cursive standard" pitchFamily="2" charset="0"/>
            </a:endParaRPr>
          </a:p>
        </p:txBody>
      </p:sp>
      <p:pic>
        <p:nvPicPr>
          <p:cNvPr id="2" name="Image 1" descr="Une image contenant fleur&#10;&#10;Description générée automatiquement">
            <a:extLst>
              <a:ext uri="{FF2B5EF4-FFF2-40B4-BE49-F238E27FC236}">
                <a16:creationId xmlns:a16="http://schemas.microsoft.com/office/drawing/2014/main" id="{09B44DC5-5F26-CDD7-7C8B-270E7736DB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8" b="94472" l="10000" r="90000">
                        <a14:foregroundMark x1="40444" y1="7538" x2="40444" y2="7538"/>
                        <a14:foregroundMark x1="63556" y1="3685" x2="63556" y2="3685"/>
                        <a14:foregroundMark x1="38667" y1="1675" x2="38667" y2="1675"/>
                        <a14:foregroundMark x1="61556" y1="335" x2="61556" y2="335"/>
                        <a14:foregroundMark x1="54444" y1="94472" x2="54444" y2="944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46338" y="3196726"/>
            <a:ext cx="804912" cy="533925"/>
          </a:xfrm>
          <a:prstGeom prst="rect">
            <a:avLst/>
          </a:prstGeom>
        </p:spPr>
      </p:pic>
      <p:pic>
        <p:nvPicPr>
          <p:cNvPr id="3" name="Image 2" descr="Une image contenant fleur&#10;&#10;Description générée automatiquement">
            <a:extLst>
              <a:ext uri="{FF2B5EF4-FFF2-40B4-BE49-F238E27FC236}">
                <a16:creationId xmlns:a16="http://schemas.microsoft.com/office/drawing/2014/main" id="{8DBEE02B-A156-D1A0-7811-22D779CB4D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8" b="94472" l="10000" r="90000">
                        <a14:foregroundMark x1="40444" y1="7538" x2="40444" y2="7538"/>
                        <a14:foregroundMark x1="63556" y1="3685" x2="63556" y2="3685"/>
                        <a14:foregroundMark x1="38667" y1="1675" x2="38667" y2="1675"/>
                        <a14:foregroundMark x1="61556" y1="335" x2="61556" y2="335"/>
                        <a14:foregroundMark x1="54444" y1="94472" x2="54444" y2="944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6523" y="4030726"/>
            <a:ext cx="804912" cy="533925"/>
          </a:xfrm>
          <a:prstGeom prst="rect">
            <a:avLst/>
          </a:prstGeom>
        </p:spPr>
      </p:pic>
      <p:pic>
        <p:nvPicPr>
          <p:cNvPr id="5" name="Picture 2" descr="St. shamrock du jour de patrick symbole de bonne chance. trèfle vert 3d  isolé sur fond blanc. plante à base de plantes en style cartoon.  illustration vectorielle. 18972980 Art vectoriel chez Vecteezy">
            <a:extLst>
              <a:ext uri="{FF2B5EF4-FFF2-40B4-BE49-F238E27FC236}">
                <a16:creationId xmlns:a16="http://schemas.microsoft.com/office/drawing/2014/main" id="{4AD3ECBD-5088-04DE-660F-881EF84A5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523" y="4601340"/>
            <a:ext cx="859835" cy="85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t. shamrock du jour de patrick symbole de bonne chance. trèfle vert 3d  isolé sur fond blanc. plante à base de plantes en style cartoon.  illustration vectorielle. 18972980 Art vectoriel chez Vecteezy">
            <a:extLst>
              <a:ext uri="{FF2B5EF4-FFF2-40B4-BE49-F238E27FC236}">
                <a16:creationId xmlns:a16="http://schemas.microsoft.com/office/drawing/2014/main" id="{83D0BD2E-1957-6432-060D-FEA8E8227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600" y="6206344"/>
            <a:ext cx="859835" cy="85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Image 1025" descr="Une image contenant cœur, rouge, Saint-Valentin, Graphique&#10;&#10;Description générée automatiquement">
            <a:extLst>
              <a:ext uri="{FF2B5EF4-FFF2-40B4-BE49-F238E27FC236}">
                <a16:creationId xmlns:a16="http://schemas.microsoft.com/office/drawing/2014/main" id="{E5D0610F-3B1C-95E2-7B37-93259F7B62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5021" y="5515679"/>
            <a:ext cx="602837" cy="602837"/>
          </a:xfrm>
          <a:prstGeom prst="rect">
            <a:avLst/>
          </a:prstGeom>
        </p:spPr>
      </p:pic>
      <p:pic>
        <p:nvPicPr>
          <p:cNvPr id="1030" name="Image 1029" descr="Une image contenant cœur, rouge, Saint-Valentin, Graphique&#10;&#10;Description générée automatiquement">
            <a:extLst>
              <a:ext uri="{FF2B5EF4-FFF2-40B4-BE49-F238E27FC236}">
                <a16:creationId xmlns:a16="http://schemas.microsoft.com/office/drawing/2014/main" id="{82279402-AEC1-B52B-F4DB-74E69874B7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0098" y="7066179"/>
            <a:ext cx="602837" cy="602837"/>
          </a:xfrm>
          <a:prstGeom prst="rect">
            <a:avLst/>
          </a:prstGeom>
        </p:spPr>
      </p:pic>
      <p:pic>
        <p:nvPicPr>
          <p:cNvPr id="1031" name="Image 1030" descr="Une image contenant cœur, connecteur&#10;&#10;Description générée automatiquement">
            <a:extLst>
              <a:ext uri="{FF2B5EF4-FFF2-40B4-BE49-F238E27FC236}">
                <a16:creationId xmlns:a16="http://schemas.microsoft.com/office/drawing/2014/main" id="{A8F24BDD-B071-B1A9-18E2-B3311F925A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667" b="97778" l="5778" r="94667">
                        <a14:foregroundMark x1="36000" y1="4889" x2="36000" y2="4889"/>
                        <a14:foregroundMark x1="64000" y1="2667" x2="64000" y2="2667"/>
                        <a14:foregroundMark x1="6222" y1="44444" x2="6222" y2="44444"/>
                        <a14:foregroundMark x1="94667" y1="42222" x2="94667" y2="42222"/>
                        <a14:foregroundMark x1="44889" y1="97778" x2="44889" y2="9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5021" y="7850784"/>
            <a:ext cx="581045" cy="581045"/>
          </a:xfrm>
          <a:prstGeom prst="rect">
            <a:avLst/>
          </a:prstGeom>
        </p:spPr>
      </p:pic>
      <p:pic>
        <p:nvPicPr>
          <p:cNvPr id="1032" name="Picture 2" descr="St. shamrock du jour de patrick symbole de bonne chance. trèfle vert 3d  isolé sur fond blanc. plante à base de plantes en style cartoon.  illustration vectorielle. 18972980 Art vectoriel chez Vecteezy">
            <a:extLst>
              <a:ext uri="{FF2B5EF4-FFF2-40B4-BE49-F238E27FC236}">
                <a16:creationId xmlns:a16="http://schemas.microsoft.com/office/drawing/2014/main" id="{DFDB3A78-F276-E016-4AEF-B32FCC498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625" y="8431829"/>
            <a:ext cx="859835" cy="85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Image 1032">
            <a:extLst>
              <a:ext uri="{FF2B5EF4-FFF2-40B4-BE49-F238E27FC236}">
                <a16:creationId xmlns:a16="http://schemas.microsoft.com/office/drawing/2014/main" id="{5F851E19-DC4C-ED3E-D96D-32240A1B2B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125" b="97656" l="10000" r="90000">
                        <a14:foregroundMark x1="38667" y1="4688" x2="38667" y2="4688"/>
                        <a14:foregroundMark x1="61556" y1="3125" x2="61556" y2="3125"/>
                        <a14:foregroundMark x1="39333" y1="97656" x2="39333" y2="97656"/>
                        <a14:foregroundMark x1="39333" y1="3125" x2="39333" y2="3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7875" y="9375229"/>
            <a:ext cx="1006716" cy="57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90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51E2A-6CF1-8A31-624C-A076039C6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CBA6E82C-1F67-0552-2714-351314875BC8}"/>
              </a:ext>
            </a:extLst>
          </p:cNvPr>
          <p:cNvSpPr/>
          <p:nvPr/>
        </p:nvSpPr>
        <p:spPr>
          <a:xfrm>
            <a:off x="384565" y="1167988"/>
            <a:ext cx="6790544" cy="103432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dirty="0">
                <a:solidFill>
                  <a:schemeClr val="tx1"/>
                </a:solidFill>
                <a:latin typeface="Cursive standard" pitchFamily="2" charset="0"/>
              </a:rPr>
              <a:t>Mon plan de travail </a:t>
            </a:r>
          </a:p>
          <a:p>
            <a:pPr algn="ctr"/>
            <a:r>
              <a:rPr lang="fr-BE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ursive standard" pitchFamily="2" charset="0"/>
              </a:rPr>
              <a:t>Semaine 3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  <a:latin typeface="Cursive standard" pitchFamily="2" charset="0"/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48DCB044-F5CF-1D30-931F-AB62AABF4D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470501"/>
              </p:ext>
            </p:extLst>
          </p:nvPr>
        </p:nvGraphicFramePr>
        <p:xfrm>
          <a:off x="474506" y="2629688"/>
          <a:ext cx="6610662" cy="7402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554">
                  <a:extLst>
                    <a:ext uri="{9D8B030D-6E8A-4147-A177-3AD203B41FA5}">
                      <a16:colId xmlns:a16="http://schemas.microsoft.com/office/drawing/2014/main" val="800537256"/>
                    </a:ext>
                  </a:extLst>
                </a:gridCol>
                <a:gridCol w="2203554">
                  <a:extLst>
                    <a:ext uri="{9D8B030D-6E8A-4147-A177-3AD203B41FA5}">
                      <a16:colId xmlns:a16="http://schemas.microsoft.com/office/drawing/2014/main" val="944589690"/>
                    </a:ext>
                  </a:extLst>
                </a:gridCol>
                <a:gridCol w="2203554">
                  <a:extLst>
                    <a:ext uri="{9D8B030D-6E8A-4147-A177-3AD203B41FA5}">
                      <a16:colId xmlns:a16="http://schemas.microsoft.com/office/drawing/2014/main" val="236506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400" b="1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Nom</a:t>
                      </a:r>
                      <a:r>
                        <a:rPr lang="fr-BE" sz="2400" b="0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 du centre</a:t>
                      </a:r>
                      <a:endParaRPr lang="fr-FR" sz="2400" b="0" i="0" u="none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b="1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Couleur</a:t>
                      </a:r>
                      <a:r>
                        <a:rPr lang="fr-BE" sz="2400" b="0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 du trèfle</a:t>
                      </a:r>
                      <a:endParaRPr lang="fr-FR" sz="2400" b="0" i="0" u="none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b="0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Je m’évalue</a:t>
                      </a:r>
                      <a:endParaRPr lang="fr-FR" sz="2400" b="0" i="0" u="none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66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228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809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Mathématique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793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Graphisme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451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293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Graphisme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167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935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Logique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576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Logique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024324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315141AC-E277-42E2-9F12-C6E6577DA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363" y="3264934"/>
            <a:ext cx="398780" cy="39751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DE28A5C-F4BC-1E82-A984-91ECB4805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630" y="3298307"/>
            <a:ext cx="398145" cy="39751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5B853BA-CC7C-D247-7DE9-E529BB20E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5645" y="3267267"/>
            <a:ext cx="397510" cy="39751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6F5D1BA-0186-2D20-DAE3-F2ACC8A5F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98" y="4074471"/>
            <a:ext cx="398780" cy="39751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85F0A56-F096-7A7F-F693-803AD204C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4074471"/>
            <a:ext cx="398145" cy="39751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BB0E91E-ADDA-6B15-0D58-1795BE9CB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4074471"/>
            <a:ext cx="397510" cy="39751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02B1C3D-A9C7-C7D3-B45F-12CE0B196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98" y="4832503"/>
            <a:ext cx="398780" cy="39751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ECCB00B-6256-1BCE-268F-5DB57BF55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4832503"/>
            <a:ext cx="398145" cy="39751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ECD2C2F-D59A-E116-69DF-12164FDA5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4832503"/>
            <a:ext cx="397510" cy="39751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9C36830-9B16-C1FD-AF59-A62EC0802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5679475"/>
            <a:ext cx="398780" cy="39751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B1FE9D4-A24A-4D68-CFDC-C1B6D9FC5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5679475"/>
            <a:ext cx="398145" cy="39751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176FF223-0010-1B9C-3AD9-15BDC3F2B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5679475"/>
            <a:ext cx="397510" cy="39751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A1CF2BE-C535-3C84-DB96-62FC67430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98" y="6437507"/>
            <a:ext cx="398780" cy="39751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7A7AE8F4-64EC-D6C8-B696-483DBC779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6437507"/>
            <a:ext cx="398145" cy="39751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947E7A1C-A69B-5E80-0757-7DA8DABDC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6437507"/>
            <a:ext cx="397510" cy="39751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575AC27B-8367-AD5A-1D60-66CA79D90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7208510"/>
            <a:ext cx="398780" cy="39751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C99EA81-B2F6-D61F-A6F7-2FC0B8375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7208510"/>
            <a:ext cx="398145" cy="39751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E0FE4533-9672-5C5C-314D-37AAE86D5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7208510"/>
            <a:ext cx="397510" cy="39751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9EA70E27-6921-F0FF-5405-9EC2571FA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7966542"/>
            <a:ext cx="398780" cy="39751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293FD83A-A5C1-B158-BAED-9809782A3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7966542"/>
            <a:ext cx="398145" cy="39751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B320EB09-775D-A14C-FD8B-E620E0171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7966542"/>
            <a:ext cx="397510" cy="39751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EBEA9A72-9AEF-4E75-5DFC-E8BA8A93B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8724574"/>
            <a:ext cx="398780" cy="397510"/>
          </a:xfrm>
          <a:prstGeom prst="rect">
            <a:avLst/>
          </a:prstGeom>
        </p:spPr>
      </p:pic>
      <p:pic>
        <p:nvPicPr>
          <p:cNvPr id="1024" name="Image 1023">
            <a:extLst>
              <a:ext uri="{FF2B5EF4-FFF2-40B4-BE49-F238E27FC236}">
                <a16:creationId xmlns:a16="http://schemas.microsoft.com/office/drawing/2014/main" id="{DC2C2FCE-163E-2B23-2BEC-5D52FAF15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8724574"/>
            <a:ext cx="398145" cy="397510"/>
          </a:xfrm>
          <a:prstGeom prst="rect">
            <a:avLst/>
          </a:prstGeom>
        </p:spPr>
      </p:pic>
      <p:pic>
        <p:nvPicPr>
          <p:cNvPr id="1025" name="Image 1024">
            <a:extLst>
              <a:ext uri="{FF2B5EF4-FFF2-40B4-BE49-F238E27FC236}">
                <a16:creationId xmlns:a16="http://schemas.microsoft.com/office/drawing/2014/main" id="{101F6C93-8508-FAEE-C034-43A938D39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8724574"/>
            <a:ext cx="397510" cy="397510"/>
          </a:xfrm>
          <a:prstGeom prst="rect">
            <a:avLst/>
          </a:prstGeom>
        </p:spPr>
      </p:pic>
      <p:pic>
        <p:nvPicPr>
          <p:cNvPr id="1027" name="Image 1026">
            <a:extLst>
              <a:ext uri="{FF2B5EF4-FFF2-40B4-BE49-F238E27FC236}">
                <a16:creationId xmlns:a16="http://schemas.microsoft.com/office/drawing/2014/main" id="{8525BE94-D24C-31F4-881B-81FC318E4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98" y="9436184"/>
            <a:ext cx="398780" cy="397510"/>
          </a:xfrm>
          <a:prstGeom prst="rect">
            <a:avLst/>
          </a:prstGeom>
        </p:spPr>
      </p:pic>
      <p:pic>
        <p:nvPicPr>
          <p:cNvPr id="1028" name="Image 1027">
            <a:extLst>
              <a:ext uri="{FF2B5EF4-FFF2-40B4-BE49-F238E27FC236}">
                <a16:creationId xmlns:a16="http://schemas.microsoft.com/office/drawing/2014/main" id="{4CE0F254-7AC6-2C35-7C87-1A175F76E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9436184"/>
            <a:ext cx="398145" cy="397510"/>
          </a:xfrm>
          <a:prstGeom prst="rect">
            <a:avLst/>
          </a:prstGeom>
        </p:spPr>
      </p:pic>
      <p:pic>
        <p:nvPicPr>
          <p:cNvPr id="1029" name="Image 1028">
            <a:extLst>
              <a:ext uri="{FF2B5EF4-FFF2-40B4-BE49-F238E27FC236}">
                <a16:creationId xmlns:a16="http://schemas.microsoft.com/office/drawing/2014/main" id="{0D5CF0FE-7A11-A2EE-151F-70035C89E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9436184"/>
            <a:ext cx="397510" cy="397510"/>
          </a:xfrm>
          <a:prstGeom prst="rect">
            <a:avLst/>
          </a:prstGeom>
        </p:spPr>
      </p:pic>
      <p:pic>
        <p:nvPicPr>
          <p:cNvPr id="8" name="Picture 4" descr="Coloriage Cartable Ecole Ps Enfant Facile Dessin Cartable à imprimer">
            <a:extLst>
              <a:ext uri="{FF2B5EF4-FFF2-40B4-BE49-F238E27FC236}">
                <a16:creationId xmlns:a16="http://schemas.microsoft.com/office/drawing/2014/main" id="{1BC599EE-50CE-C160-CE21-9E19DECB9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702" y="1243939"/>
            <a:ext cx="1040443" cy="85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1D5B479-19D5-E99D-3EA3-65914BC24BF8}"/>
              </a:ext>
            </a:extLst>
          </p:cNvPr>
          <p:cNvSpPr txBox="1"/>
          <p:nvPr/>
        </p:nvSpPr>
        <p:spPr>
          <a:xfrm>
            <a:off x="384565" y="367093"/>
            <a:ext cx="209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>
                <a:latin typeface="Cursive standard" pitchFamily="2" charset="0"/>
              </a:rPr>
              <a:t>Justin  </a:t>
            </a:r>
            <a:endParaRPr lang="fr-FR" sz="3200" dirty="0">
              <a:latin typeface="Cursive standard" pitchFamily="2" charset="0"/>
            </a:endParaRPr>
          </a:p>
        </p:txBody>
      </p:sp>
      <p:pic>
        <p:nvPicPr>
          <p:cNvPr id="2" name="Image 1" descr="Une image contenant cœur, rouge, Saint-Valentin, Graphique&#10;&#10;Description générée automatiquement">
            <a:extLst>
              <a:ext uri="{FF2B5EF4-FFF2-40B4-BE49-F238E27FC236}">
                <a16:creationId xmlns:a16="http://schemas.microsoft.com/office/drawing/2014/main" id="{A48FCE06-8CFC-A131-08A9-F3DBBE10C4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8418" y="3195643"/>
            <a:ext cx="602837" cy="602837"/>
          </a:xfrm>
          <a:prstGeom prst="rect">
            <a:avLst/>
          </a:prstGeom>
        </p:spPr>
      </p:pic>
      <p:pic>
        <p:nvPicPr>
          <p:cNvPr id="3" name="Image 2" descr="Une image contenant cœur, connecteur&#10;&#10;Description générée automatiquement">
            <a:extLst>
              <a:ext uri="{FF2B5EF4-FFF2-40B4-BE49-F238E27FC236}">
                <a16:creationId xmlns:a16="http://schemas.microsoft.com/office/drawing/2014/main" id="{B59D61E5-1FB7-AE7D-20C6-A862A18E0E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67" b="97778" l="5778" r="94667">
                        <a14:foregroundMark x1="36000" y1="4889" x2="36000" y2="4889"/>
                        <a14:foregroundMark x1="64000" y1="2667" x2="64000" y2="2667"/>
                        <a14:foregroundMark x1="6222" y1="44444" x2="6222" y2="44444"/>
                        <a14:foregroundMark x1="94667" y1="42222" x2="94667" y2="42222"/>
                        <a14:foregroundMark x1="44889" y1="97778" x2="44889" y2="9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1444" y="3975060"/>
            <a:ext cx="581045" cy="581045"/>
          </a:xfrm>
          <a:prstGeom prst="rect">
            <a:avLst/>
          </a:prstGeom>
        </p:spPr>
      </p:pic>
      <p:pic>
        <p:nvPicPr>
          <p:cNvPr id="5" name="Image 4" descr="Une image contenant fleur&#10;&#10;Description générée automatiquement">
            <a:extLst>
              <a:ext uri="{FF2B5EF4-FFF2-40B4-BE49-F238E27FC236}">
                <a16:creationId xmlns:a16="http://schemas.microsoft.com/office/drawing/2014/main" id="{F7A91C3A-B989-152F-1DF6-9BF58E333F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8" b="94472" l="10000" r="90000">
                        <a14:foregroundMark x1="40444" y1="7538" x2="40444" y2="7538"/>
                        <a14:foregroundMark x1="63556" y1="3685" x2="63556" y2="3685"/>
                        <a14:foregroundMark x1="38667" y1="1675" x2="38667" y2="1675"/>
                        <a14:foregroundMark x1="61556" y1="335" x2="61556" y2="335"/>
                        <a14:foregroundMark x1="54444" y1="94472" x2="54444" y2="944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9510" y="4696088"/>
            <a:ext cx="804912" cy="5339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1F4831A-D0AB-7BDA-9D02-B07DAC039A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25" b="97656" l="10000" r="90000">
                        <a14:foregroundMark x1="38667" y1="4688" x2="38667" y2="4688"/>
                        <a14:foregroundMark x1="61556" y1="3125" x2="61556" y2="3125"/>
                        <a14:foregroundMark x1="39333" y1="97656" x2="39333" y2="97656"/>
                        <a14:foregroundMark x1="39333" y1="3125" x2="39333" y2="3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2223" y="5525110"/>
            <a:ext cx="1006716" cy="572710"/>
          </a:xfrm>
          <a:prstGeom prst="rect">
            <a:avLst/>
          </a:prstGeom>
        </p:spPr>
      </p:pic>
      <p:pic>
        <p:nvPicPr>
          <p:cNvPr id="1026" name="Image 1025" descr="Une image contenant cœur, connecteur&#10;&#10;Description générée automatiquement">
            <a:extLst>
              <a:ext uri="{FF2B5EF4-FFF2-40B4-BE49-F238E27FC236}">
                <a16:creationId xmlns:a16="http://schemas.microsoft.com/office/drawing/2014/main" id="{E7E7CAC2-617B-6CF2-CDB6-B43ADCF570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67" b="97778" l="5778" r="94667">
                        <a14:foregroundMark x1="36000" y1="4889" x2="36000" y2="4889"/>
                        <a14:foregroundMark x1="64000" y1="2667" x2="64000" y2="2667"/>
                        <a14:foregroundMark x1="6222" y1="44444" x2="6222" y2="44444"/>
                        <a14:foregroundMark x1="94667" y1="42222" x2="94667" y2="42222"/>
                        <a14:foregroundMark x1="44889" y1="97778" x2="44889" y2="9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9339" y="7024975"/>
            <a:ext cx="581045" cy="581045"/>
          </a:xfrm>
          <a:prstGeom prst="rect">
            <a:avLst/>
          </a:prstGeom>
        </p:spPr>
      </p:pic>
      <p:pic>
        <p:nvPicPr>
          <p:cNvPr id="1030" name="Image 1029" descr="Une image contenant cœur, rouge, Saint-Valentin, Graphique&#10;&#10;Description générée automatiquement">
            <a:extLst>
              <a:ext uri="{FF2B5EF4-FFF2-40B4-BE49-F238E27FC236}">
                <a16:creationId xmlns:a16="http://schemas.microsoft.com/office/drawing/2014/main" id="{37FED98C-68FF-80DA-5DC2-A42DE18E71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7547" y="6261402"/>
            <a:ext cx="602837" cy="602837"/>
          </a:xfrm>
          <a:prstGeom prst="rect">
            <a:avLst/>
          </a:prstGeom>
        </p:spPr>
      </p:pic>
      <p:pic>
        <p:nvPicPr>
          <p:cNvPr id="1031" name="Image 1030" descr="Une image contenant cœur, rouge, Saint-Valentin, Graphique&#10;&#10;Description générée automatiquement">
            <a:extLst>
              <a:ext uri="{FF2B5EF4-FFF2-40B4-BE49-F238E27FC236}">
                <a16:creationId xmlns:a16="http://schemas.microsoft.com/office/drawing/2014/main" id="{56C6BFEF-E35D-C4C0-C1AF-C9FFACC24B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7546" y="7816874"/>
            <a:ext cx="602837" cy="602837"/>
          </a:xfrm>
          <a:prstGeom prst="rect">
            <a:avLst/>
          </a:prstGeom>
        </p:spPr>
      </p:pic>
      <p:pic>
        <p:nvPicPr>
          <p:cNvPr id="1032" name="Image 1031">
            <a:extLst>
              <a:ext uri="{FF2B5EF4-FFF2-40B4-BE49-F238E27FC236}">
                <a16:creationId xmlns:a16="http://schemas.microsoft.com/office/drawing/2014/main" id="{A5E94E11-B57A-3CFA-0556-18D76ADA84B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25" b="97656" l="10000" r="90000">
                        <a14:foregroundMark x1="38667" y1="4688" x2="38667" y2="4688"/>
                        <a14:foregroundMark x1="61556" y1="3125" x2="61556" y2="3125"/>
                        <a14:foregroundMark x1="39333" y1="97656" x2="39333" y2="97656"/>
                        <a14:foregroundMark x1="39333" y1="3125" x2="39333" y2="3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9510" y="8541345"/>
            <a:ext cx="1006716" cy="572710"/>
          </a:xfrm>
          <a:prstGeom prst="rect">
            <a:avLst/>
          </a:prstGeom>
        </p:spPr>
      </p:pic>
      <p:pic>
        <p:nvPicPr>
          <p:cNvPr id="1033" name="Image 1032" descr="Une image contenant cœur, rouge, Saint-Valentin, Graphique&#10;&#10;Description générée automatiquement">
            <a:extLst>
              <a:ext uri="{FF2B5EF4-FFF2-40B4-BE49-F238E27FC236}">
                <a16:creationId xmlns:a16="http://schemas.microsoft.com/office/drawing/2014/main" id="{B5003789-6231-9F76-A857-BDF645FE97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6215" y="9307764"/>
            <a:ext cx="602837" cy="60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89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8CA15-1D4F-694E-2EB4-713AEACBC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6150C246-4DC9-36F1-A8B8-DC61A7419D07}"/>
              </a:ext>
            </a:extLst>
          </p:cNvPr>
          <p:cNvSpPr/>
          <p:nvPr/>
        </p:nvSpPr>
        <p:spPr>
          <a:xfrm>
            <a:off x="384565" y="1167988"/>
            <a:ext cx="6790544" cy="103432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dirty="0">
                <a:solidFill>
                  <a:schemeClr val="tx1"/>
                </a:solidFill>
                <a:latin typeface="Cursive standard" pitchFamily="2" charset="0"/>
              </a:rPr>
              <a:t>Mon plan de travail </a:t>
            </a:r>
          </a:p>
          <a:p>
            <a:pPr algn="ctr"/>
            <a:r>
              <a:rPr lang="fr-BE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ursive standard" pitchFamily="2" charset="0"/>
              </a:rPr>
              <a:t>Semaine 3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  <a:latin typeface="Cursive standard" pitchFamily="2" charset="0"/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CE483AE7-AB6B-9E70-9821-D57D6EA72E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508611"/>
              </p:ext>
            </p:extLst>
          </p:nvPr>
        </p:nvGraphicFramePr>
        <p:xfrm>
          <a:off x="474506" y="2629688"/>
          <a:ext cx="6610662" cy="7402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554">
                  <a:extLst>
                    <a:ext uri="{9D8B030D-6E8A-4147-A177-3AD203B41FA5}">
                      <a16:colId xmlns:a16="http://schemas.microsoft.com/office/drawing/2014/main" val="800537256"/>
                    </a:ext>
                  </a:extLst>
                </a:gridCol>
                <a:gridCol w="2203554">
                  <a:extLst>
                    <a:ext uri="{9D8B030D-6E8A-4147-A177-3AD203B41FA5}">
                      <a16:colId xmlns:a16="http://schemas.microsoft.com/office/drawing/2014/main" val="944589690"/>
                    </a:ext>
                  </a:extLst>
                </a:gridCol>
                <a:gridCol w="2203554">
                  <a:extLst>
                    <a:ext uri="{9D8B030D-6E8A-4147-A177-3AD203B41FA5}">
                      <a16:colId xmlns:a16="http://schemas.microsoft.com/office/drawing/2014/main" val="236506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400" b="1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Nom</a:t>
                      </a:r>
                      <a:r>
                        <a:rPr lang="fr-BE" sz="2400" b="0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 du centre</a:t>
                      </a:r>
                      <a:endParaRPr lang="fr-FR" sz="2400" b="0" i="0" u="none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b="1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Couleur</a:t>
                      </a:r>
                      <a:r>
                        <a:rPr lang="fr-BE" sz="2400" b="0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 du trèfle</a:t>
                      </a:r>
                      <a:endParaRPr lang="fr-FR" sz="2400" b="0" i="0" u="none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b="0" i="0" u="none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Je m’évalue</a:t>
                      </a:r>
                      <a:endParaRPr lang="fr-FR" sz="2400" b="0" i="0" u="none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66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Graphisme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228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Graphisme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809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793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Mathématique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451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293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Français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167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Mathématique 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935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Graphisme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576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8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Logique</a:t>
                      </a:r>
                      <a:endParaRPr lang="fr-FR" sz="280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024324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F0713D50-2058-F826-89C1-50DF4E378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363" y="3264934"/>
            <a:ext cx="398780" cy="39751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8359C29-5F3E-08FF-91CE-DD4931CD0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630" y="3298307"/>
            <a:ext cx="398145" cy="39751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EF829C5-0066-AD47-90CF-9DCBC2015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5645" y="3267267"/>
            <a:ext cx="397510" cy="39751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7D95764-840D-AA23-5C9F-7CE6A94AA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98" y="4074471"/>
            <a:ext cx="398780" cy="39751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22771B2-73ED-3F3E-0675-43E086003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4074471"/>
            <a:ext cx="398145" cy="39751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1A6A36A-A950-3AF0-3468-59ED805F7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4074471"/>
            <a:ext cx="397510" cy="39751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63CA5AA-281C-61B7-2E5B-BF45A09B4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98" y="4832503"/>
            <a:ext cx="398780" cy="39751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35BA0CB-43A0-43C5-5487-C54B9147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4832503"/>
            <a:ext cx="398145" cy="39751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F61CB68-B6C2-65BC-5894-651531ED5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4832503"/>
            <a:ext cx="397510" cy="39751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E40C040-66D7-E231-7FFA-395039D71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5679475"/>
            <a:ext cx="398780" cy="39751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8DE4A5A-DD44-D054-35FC-629F46781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5679475"/>
            <a:ext cx="398145" cy="39751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7C4C72A-0946-114C-7576-E47318267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5679475"/>
            <a:ext cx="397510" cy="39751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54E63F08-D042-2315-33A6-CBB48F3D3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98" y="6437507"/>
            <a:ext cx="398780" cy="39751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28288907-98C1-5C53-ACF5-90A75A078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6437507"/>
            <a:ext cx="398145" cy="39751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4977E364-1DF8-166A-1F4B-4981AFFF5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6437507"/>
            <a:ext cx="397510" cy="39751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815E07A3-2184-B43B-9F38-CD8002A05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7208510"/>
            <a:ext cx="398780" cy="39751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455C24F5-EAF3-E843-AFB7-A909F4280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7208510"/>
            <a:ext cx="398145" cy="39751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FEFB47A8-E869-BA5F-1262-3302F225D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7208510"/>
            <a:ext cx="397510" cy="39751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278B9CCA-A6A6-DCBE-A1FD-D22E81558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7966542"/>
            <a:ext cx="398780" cy="39751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C06DF170-83E0-9022-2424-2DDD74F75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7966542"/>
            <a:ext cx="398145" cy="39751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9C2B8A6A-D677-7F2F-C89B-BDB2EA548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7966542"/>
            <a:ext cx="397510" cy="39751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69B7EC93-DF7C-3A64-6F54-85141828A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87" y="8724574"/>
            <a:ext cx="398780" cy="397510"/>
          </a:xfrm>
          <a:prstGeom prst="rect">
            <a:avLst/>
          </a:prstGeom>
        </p:spPr>
      </p:pic>
      <p:pic>
        <p:nvPicPr>
          <p:cNvPr id="1024" name="Image 1023">
            <a:extLst>
              <a:ext uri="{FF2B5EF4-FFF2-40B4-BE49-F238E27FC236}">
                <a16:creationId xmlns:a16="http://schemas.microsoft.com/office/drawing/2014/main" id="{C0C38ABC-949A-2DCF-9CC1-007AD71D5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182" y="8724574"/>
            <a:ext cx="398145" cy="397510"/>
          </a:xfrm>
          <a:prstGeom prst="rect">
            <a:avLst/>
          </a:prstGeom>
        </p:spPr>
      </p:pic>
      <p:pic>
        <p:nvPicPr>
          <p:cNvPr id="1025" name="Image 1024">
            <a:extLst>
              <a:ext uri="{FF2B5EF4-FFF2-40B4-BE49-F238E27FC236}">
                <a16:creationId xmlns:a16="http://schemas.microsoft.com/office/drawing/2014/main" id="{A73CF51F-5D31-86F7-D9BA-D47BFCF22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39" y="8724574"/>
            <a:ext cx="397510" cy="397510"/>
          </a:xfrm>
          <a:prstGeom prst="rect">
            <a:avLst/>
          </a:prstGeom>
        </p:spPr>
      </p:pic>
      <p:pic>
        <p:nvPicPr>
          <p:cNvPr id="1027" name="Image 1026">
            <a:extLst>
              <a:ext uri="{FF2B5EF4-FFF2-40B4-BE49-F238E27FC236}">
                <a16:creationId xmlns:a16="http://schemas.microsoft.com/office/drawing/2014/main" id="{69EFED4C-15F0-B915-185F-B31AAE136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98" y="9436184"/>
            <a:ext cx="398780" cy="397510"/>
          </a:xfrm>
          <a:prstGeom prst="rect">
            <a:avLst/>
          </a:prstGeom>
        </p:spPr>
      </p:pic>
      <p:pic>
        <p:nvPicPr>
          <p:cNvPr id="1028" name="Image 1027">
            <a:extLst>
              <a:ext uri="{FF2B5EF4-FFF2-40B4-BE49-F238E27FC236}">
                <a16:creationId xmlns:a16="http://schemas.microsoft.com/office/drawing/2014/main" id="{FFB74867-58D8-DD79-9A47-2D3B905DC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93" y="9436184"/>
            <a:ext cx="398145" cy="397510"/>
          </a:xfrm>
          <a:prstGeom prst="rect">
            <a:avLst/>
          </a:prstGeom>
        </p:spPr>
      </p:pic>
      <p:pic>
        <p:nvPicPr>
          <p:cNvPr id="1029" name="Image 1028">
            <a:extLst>
              <a:ext uri="{FF2B5EF4-FFF2-40B4-BE49-F238E27FC236}">
                <a16:creationId xmlns:a16="http://schemas.microsoft.com/office/drawing/2014/main" id="{352FB7A2-58C5-D9B2-06EA-356B7D0DC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50" y="9436184"/>
            <a:ext cx="397510" cy="397510"/>
          </a:xfrm>
          <a:prstGeom prst="rect">
            <a:avLst/>
          </a:prstGeom>
        </p:spPr>
      </p:pic>
      <p:pic>
        <p:nvPicPr>
          <p:cNvPr id="8" name="Picture 4" descr="Coloriage Cartable Ecole Ps Enfant Facile Dessin Cartable à imprimer">
            <a:extLst>
              <a:ext uri="{FF2B5EF4-FFF2-40B4-BE49-F238E27FC236}">
                <a16:creationId xmlns:a16="http://schemas.microsoft.com/office/drawing/2014/main" id="{D41F078A-E7B7-DC09-96BC-EEA7A5351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702" y="1243939"/>
            <a:ext cx="1040443" cy="85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DE044D2-02EA-6734-78AA-1BE7F24BB44C}"/>
              </a:ext>
            </a:extLst>
          </p:cNvPr>
          <p:cNvSpPr txBox="1"/>
          <p:nvPr/>
        </p:nvSpPr>
        <p:spPr>
          <a:xfrm>
            <a:off x="384565" y="367093"/>
            <a:ext cx="209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>
                <a:latin typeface="Cursive standard" pitchFamily="2" charset="0"/>
              </a:rPr>
              <a:t>Victor  </a:t>
            </a:r>
            <a:endParaRPr lang="fr-FR" sz="3200" dirty="0">
              <a:latin typeface="Cursive standard" pitchFamily="2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916E5AF-C6C9-827B-6B47-E562625DDB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25" b="97656" l="10000" r="90000">
                        <a14:foregroundMark x1="38667" y1="4688" x2="38667" y2="4688"/>
                        <a14:foregroundMark x1="61556" y1="3125" x2="61556" y2="3125"/>
                        <a14:foregroundMark x1="39333" y1="97656" x2="39333" y2="97656"/>
                        <a14:foregroundMark x1="39333" y1="3125" x2="39333" y2="3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6479" y="3177334"/>
            <a:ext cx="1006716" cy="572710"/>
          </a:xfrm>
          <a:prstGeom prst="rect">
            <a:avLst/>
          </a:prstGeom>
        </p:spPr>
      </p:pic>
      <p:pic>
        <p:nvPicPr>
          <p:cNvPr id="3" name="Image 2" descr="Une image contenant cœur, connecteur&#10;&#10;Description générée automatiquement">
            <a:extLst>
              <a:ext uri="{FF2B5EF4-FFF2-40B4-BE49-F238E27FC236}">
                <a16:creationId xmlns:a16="http://schemas.microsoft.com/office/drawing/2014/main" id="{39E1A438-36F8-67A0-31F7-B4DA11A313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67" b="97778" l="5778" r="94667">
                        <a14:foregroundMark x1="36000" y1="4889" x2="36000" y2="4889"/>
                        <a14:foregroundMark x1="64000" y1="2667" x2="64000" y2="2667"/>
                        <a14:foregroundMark x1="6222" y1="44444" x2="6222" y2="44444"/>
                        <a14:foregroundMark x1="94667" y1="42222" x2="94667" y2="42222"/>
                        <a14:foregroundMark x1="44889" y1="97778" x2="44889" y2="9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1444" y="3975060"/>
            <a:ext cx="581045" cy="581045"/>
          </a:xfrm>
          <a:prstGeom prst="rect">
            <a:avLst/>
          </a:prstGeom>
        </p:spPr>
      </p:pic>
      <p:pic>
        <p:nvPicPr>
          <p:cNvPr id="5" name="Image 4" descr="Une image contenant fleur&#10;&#10;Description générée automatiquement">
            <a:extLst>
              <a:ext uri="{FF2B5EF4-FFF2-40B4-BE49-F238E27FC236}">
                <a16:creationId xmlns:a16="http://schemas.microsoft.com/office/drawing/2014/main" id="{281AE53E-87FB-4BB9-E4D2-3A0C51B767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8" b="94472" l="10000" r="90000">
                        <a14:foregroundMark x1="40444" y1="7538" x2="40444" y2="7538"/>
                        <a14:foregroundMark x1="63556" y1="3685" x2="63556" y2="3685"/>
                        <a14:foregroundMark x1="38667" y1="1675" x2="38667" y2="1675"/>
                        <a14:foregroundMark x1="61556" y1="335" x2="61556" y2="335"/>
                        <a14:foregroundMark x1="54444" y1="94472" x2="54444" y2="944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9510" y="4696088"/>
            <a:ext cx="804912" cy="533925"/>
          </a:xfrm>
          <a:prstGeom prst="rect">
            <a:avLst/>
          </a:prstGeom>
        </p:spPr>
      </p:pic>
      <p:pic>
        <p:nvPicPr>
          <p:cNvPr id="6" name="Image 5" descr="Une image contenant fleur&#10;&#10;Description générée automatiquement">
            <a:extLst>
              <a:ext uri="{FF2B5EF4-FFF2-40B4-BE49-F238E27FC236}">
                <a16:creationId xmlns:a16="http://schemas.microsoft.com/office/drawing/2014/main" id="{D13ED8C1-AEFA-57AD-E763-569423DEDA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8" b="94472" l="10000" r="90000">
                        <a14:foregroundMark x1="40444" y1="7538" x2="40444" y2="7538"/>
                        <a14:foregroundMark x1="63556" y1="3685" x2="63556" y2="3685"/>
                        <a14:foregroundMark x1="38667" y1="1675" x2="38667" y2="1675"/>
                        <a14:foregroundMark x1="61556" y1="335" x2="61556" y2="335"/>
                        <a14:foregroundMark x1="54444" y1="94472" x2="54444" y2="944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9510" y="5502149"/>
            <a:ext cx="804912" cy="533925"/>
          </a:xfrm>
          <a:prstGeom prst="rect">
            <a:avLst/>
          </a:prstGeom>
        </p:spPr>
      </p:pic>
      <p:pic>
        <p:nvPicPr>
          <p:cNvPr id="1026" name="Image 1025" descr="Une image contenant cœur, connecteur&#10;&#10;Description générée automatiquement">
            <a:extLst>
              <a:ext uri="{FF2B5EF4-FFF2-40B4-BE49-F238E27FC236}">
                <a16:creationId xmlns:a16="http://schemas.microsoft.com/office/drawing/2014/main" id="{1AC81FE7-9E22-F20B-0F70-FABA08038B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67" b="97778" l="5778" r="94667">
                        <a14:foregroundMark x1="36000" y1="4889" x2="36000" y2="4889"/>
                        <a14:foregroundMark x1="64000" y1="2667" x2="64000" y2="2667"/>
                        <a14:foregroundMark x1="6222" y1="44444" x2="6222" y2="44444"/>
                        <a14:foregroundMark x1="94667" y1="42222" x2="94667" y2="42222"/>
                        <a14:foregroundMark x1="44889" y1="97778" x2="44889" y2="9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89314" y="6310142"/>
            <a:ext cx="581045" cy="581045"/>
          </a:xfrm>
          <a:prstGeom prst="rect">
            <a:avLst/>
          </a:prstGeom>
        </p:spPr>
      </p:pic>
      <p:pic>
        <p:nvPicPr>
          <p:cNvPr id="1030" name="Image 1029" descr="Une image contenant cœur, rouge, Saint-Valentin, Graphique&#10;&#10;Description générée automatiquement">
            <a:extLst>
              <a:ext uri="{FF2B5EF4-FFF2-40B4-BE49-F238E27FC236}">
                <a16:creationId xmlns:a16="http://schemas.microsoft.com/office/drawing/2014/main" id="{16EE7D01-28A9-37AF-72F1-8A841C3B9E4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10547" y="7017145"/>
            <a:ext cx="602837" cy="602837"/>
          </a:xfrm>
          <a:prstGeom prst="rect">
            <a:avLst/>
          </a:prstGeom>
        </p:spPr>
      </p:pic>
      <p:pic>
        <p:nvPicPr>
          <p:cNvPr id="1031" name="Picture 2" descr="St. shamrock du jour de patrick symbole de bonne chance. trèfle vert 3d  isolé sur fond blanc. plante à base de plantes en style cartoon.  illustration vectorielle. 18972980 Art vectoriel chez Vecteezy">
            <a:extLst>
              <a:ext uri="{FF2B5EF4-FFF2-40B4-BE49-F238E27FC236}">
                <a16:creationId xmlns:a16="http://schemas.microsoft.com/office/drawing/2014/main" id="{C59299C8-85AF-2607-8EEE-80C015F12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922" y="7667444"/>
            <a:ext cx="859835" cy="85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Image 1031">
            <a:extLst>
              <a:ext uri="{FF2B5EF4-FFF2-40B4-BE49-F238E27FC236}">
                <a16:creationId xmlns:a16="http://schemas.microsoft.com/office/drawing/2014/main" id="{AA729159-F7C0-EF69-A799-CF74804BDF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25" b="97656" l="10000" r="90000">
                        <a14:foregroundMark x1="38667" y1="4688" x2="38667" y2="4688"/>
                        <a14:foregroundMark x1="61556" y1="3125" x2="61556" y2="3125"/>
                        <a14:foregroundMark x1="39333" y1="97656" x2="39333" y2="97656"/>
                        <a14:foregroundMark x1="39333" y1="3125" x2="39333" y2="3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9510" y="8574703"/>
            <a:ext cx="1006716" cy="572710"/>
          </a:xfrm>
          <a:prstGeom prst="rect">
            <a:avLst/>
          </a:prstGeom>
        </p:spPr>
      </p:pic>
      <p:pic>
        <p:nvPicPr>
          <p:cNvPr id="1033" name="Image 1032">
            <a:extLst>
              <a:ext uri="{FF2B5EF4-FFF2-40B4-BE49-F238E27FC236}">
                <a16:creationId xmlns:a16="http://schemas.microsoft.com/office/drawing/2014/main" id="{41B1A92B-6B8A-482F-2645-BCA4E8ECD9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25" b="97656" l="10000" r="90000">
                        <a14:foregroundMark x1="38667" y1="4688" x2="38667" y2="4688"/>
                        <a14:foregroundMark x1="61556" y1="3125" x2="61556" y2="3125"/>
                        <a14:foregroundMark x1="39333" y1="97656" x2="39333" y2="97656"/>
                        <a14:foregroundMark x1="39333" y1="3125" x2="39333" y2="3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0900" y="9371101"/>
            <a:ext cx="1006716" cy="57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457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</TotalTime>
  <Words>360</Words>
  <Application>Microsoft Office PowerPoint</Application>
  <PresentationFormat>Personnalisé</PresentationFormat>
  <Paragraphs>360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Cursive standard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Kaiser Céline</dc:creator>
  <cp:lastModifiedBy>Kaiser Céline</cp:lastModifiedBy>
  <cp:revision>5</cp:revision>
  <cp:lastPrinted>2024-11-11T20:38:48Z</cp:lastPrinted>
  <dcterms:created xsi:type="dcterms:W3CDTF">2024-10-21T17:22:45Z</dcterms:created>
  <dcterms:modified xsi:type="dcterms:W3CDTF">2024-11-22T12:14:22Z</dcterms:modified>
</cp:coreProperties>
</file>